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0" r:id="rId2"/>
    <p:sldId id="505" r:id="rId3"/>
    <p:sldId id="512" r:id="rId4"/>
    <p:sldId id="509" r:id="rId5"/>
    <p:sldId id="508" r:id="rId6"/>
    <p:sldId id="488" r:id="rId7"/>
    <p:sldId id="472" r:id="rId8"/>
    <p:sldId id="516" r:id="rId9"/>
    <p:sldId id="517" r:id="rId10"/>
    <p:sldId id="499" r:id="rId11"/>
    <p:sldId id="494" r:id="rId12"/>
    <p:sldId id="501" r:id="rId13"/>
    <p:sldId id="500" r:id="rId14"/>
    <p:sldId id="502" r:id="rId15"/>
    <p:sldId id="503" r:id="rId16"/>
    <p:sldId id="504" r:id="rId17"/>
    <p:sldId id="513" r:id="rId18"/>
    <p:sldId id="514" r:id="rId19"/>
    <p:sldId id="507" r:id="rId20"/>
    <p:sldId id="515" r:id="rId21"/>
    <p:sldId id="435" r:id="rId22"/>
    <p:sldId id="326" r:id="rId23"/>
  </p:sldIdLst>
  <p:sldSz cx="14630400" cy="8229600"/>
  <p:notesSz cx="7010400" cy="9296400"/>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5522A1-2330-3EFD-0FFD-DFAF1718268F}" name="David Glasgow" initials="DG" userId="061b780ec28a29e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1"/>
    <a:srgbClr val="F9F9FB"/>
    <a:srgbClr val="AB6C5A"/>
    <a:srgbClr val="5C5494"/>
    <a:srgbClr val="485797"/>
    <a:srgbClr val="515887"/>
    <a:srgbClr val="B4918F"/>
    <a:srgbClr val="8B6EAE"/>
    <a:srgbClr val="B09FB7"/>
    <a:srgbClr val="C5A4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78" autoAdjust="0"/>
    <p:restoredTop sz="96797" autoAdjust="0"/>
  </p:normalViewPr>
  <p:slideViewPr>
    <p:cSldViewPr snapToGrid="0">
      <p:cViewPr varScale="1">
        <p:scale>
          <a:sx n="94" d="100"/>
          <a:sy n="94" d="100"/>
        </p:scale>
        <p:origin x="216" y="1240"/>
      </p:cViewPr>
      <p:guideLst>
        <p:guide orient="horz" pos="2592"/>
        <p:guide pos="4608"/>
      </p:guideLst>
    </p:cSldViewPr>
  </p:slideViewPr>
  <p:outlineViewPr>
    <p:cViewPr>
      <p:scale>
        <a:sx n="33" d="100"/>
        <a:sy n="33" d="100"/>
      </p:scale>
      <p:origin x="0" y="-3392"/>
    </p:cViewPr>
  </p:outlineViewPr>
  <p:notesTextViewPr>
    <p:cViewPr>
      <p:scale>
        <a:sx n="3" d="2"/>
        <a:sy n="3" d="2"/>
      </p:scale>
      <p:origin x="0" y="0"/>
    </p:cViewPr>
  </p:notesTextViewPr>
  <p:sorterViewPr>
    <p:cViewPr>
      <p:scale>
        <a:sx n="1" d="1"/>
        <a:sy n="1" d="1"/>
      </p:scale>
      <p:origin x="0" y="0"/>
    </p:cViewPr>
  </p:sorterViewPr>
  <p:notesViewPr>
    <p:cSldViewPr snapToGrid="0">
      <p:cViewPr varScale="1">
        <p:scale>
          <a:sx n="90" d="100"/>
          <a:sy n="90" d="100"/>
        </p:scale>
        <p:origin x="-369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DINCond-Regular Regular" pitchFamily="2"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DINCond-Regular Regular" pitchFamily="2" charset="0"/>
              </a:defRPr>
            </a:lvl1pPr>
          </a:lstStyle>
          <a:p>
            <a:fld id="{63727C57-F6CE-3E43-9204-14F9AAB6E29D}" type="datetimeFigureOut">
              <a:rPr lang="en-US" smtClean="0"/>
              <a:pPr/>
              <a:t>2/3/25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DINCond-Regular Regular" pitchFamily="2"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DINCond-Regular Regular" pitchFamily="2" charset="0"/>
              </a:defRPr>
            </a:lvl1pPr>
          </a:lstStyle>
          <a:p>
            <a:fld id="{75214CD4-B85E-F443-821C-B8E1744F66CF}" type="slidenum">
              <a:rPr lang="en-US" smtClean="0"/>
              <a:pPr/>
              <a:t>‹#›</a:t>
            </a:fld>
            <a:endParaRPr lang="en-US" dirty="0"/>
          </a:p>
        </p:txBody>
      </p:sp>
    </p:spTree>
    <p:extLst>
      <p:ext uri="{BB962C8B-B14F-4D97-AF65-F5344CB8AC3E}">
        <p14:creationId xmlns:p14="http://schemas.microsoft.com/office/powerpoint/2010/main" val="2286323354"/>
      </p:ext>
    </p:extLst>
  </p:cSld>
  <p:clrMap bg1="lt1" tx1="dk1" bg2="lt2" tx2="dk2" accent1="accent1" accent2="accent2" accent3="accent3" accent4="accent4" accent5="accent5" accent6="accent6" hlink="hlink" folHlink="folHlink"/>
  <p:notesStyle>
    <a:lvl1pPr marL="0" algn="l" defTabSz="1463040" rtl="0" eaLnBrk="1" latinLnBrk="0" hangingPunct="1">
      <a:defRPr sz="1920" b="0" i="0" kern="1200">
        <a:solidFill>
          <a:schemeClr val="tx1"/>
        </a:solidFill>
        <a:latin typeface="DINCond-Regular Regular" pitchFamily="2" charset="0"/>
        <a:ea typeface="+mn-ea"/>
        <a:cs typeface="+mn-cs"/>
      </a:defRPr>
    </a:lvl1pPr>
    <a:lvl2pPr marL="731520" algn="l" defTabSz="1463040" rtl="0" eaLnBrk="1" latinLnBrk="0" hangingPunct="1">
      <a:defRPr sz="1920" b="0" i="0" kern="1200">
        <a:solidFill>
          <a:schemeClr val="tx1"/>
        </a:solidFill>
        <a:latin typeface="DINCond-Regular Regular" pitchFamily="2" charset="0"/>
        <a:ea typeface="+mn-ea"/>
        <a:cs typeface="+mn-cs"/>
      </a:defRPr>
    </a:lvl2pPr>
    <a:lvl3pPr marL="1463040" algn="l" defTabSz="1463040" rtl="0" eaLnBrk="1" latinLnBrk="0" hangingPunct="1">
      <a:defRPr sz="1920" b="0" i="0" kern="1200">
        <a:solidFill>
          <a:schemeClr val="tx1"/>
        </a:solidFill>
        <a:latin typeface="DINCond-Regular Regular" pitchFamily="2" charset="0"/>
        <a:ea typeface="+mn-ea"/>
        <a:cs typeface="+mn-cs"/>
      </a:defRPr>
    </a:lvl3pPr>
    <a:lvl4pPr marL="2194560" algn="l" defTabSz="1463040" rtl="0" eaLnBrk="1" latinLnBrk="0" hangingPunct="1">
      <a:defRPr sz="1920" b="0" i="0" kern="1200">
        <a:solidFill>
          <a:schemeClr val="tx1"/>
        </a:solidFill>
        <a:latin typeface="DINCond-Regular Regular" pitchFamily="2" charset="0"/>
        <a:ea typeface="+mn-ea"/>
        <a:cs typeface="+mn-cs"/>
      </a:defRPr>
    </a:lvl4pPr>
    <a:lvl5pPr marL="2926080" algn="l" defTabSz="1463040" rtl="0" eaLnBrk="1" latinLnBrk="0" hangingPunct="1">
      <a:defRPr sz="1920" b="0" i="0" kern="1200">
        <a:solidFill>
          <a:schemeClr val="tx1"/>
        </a:solidFill>
        <a:latin typeface="DINCond-Regular Regular" pitchFamily="2" charset="0"/>
        <a:ea typeface="+mn-ea"/>
        <a:cs typeface="+mn-cs"/>
      </a:defRPr>
    </a:lvl5pPr>
    <a:lvl6pPr marL="3657600" algn="l" defTabSz="1463040" rtl="0" eaLnBrk="1" latinLnBrk="0" hangingPunct="1">
      <a:defRPr sz="1920" kern="1200">
        <a:solidFill>
          <a:schemeClr val="tx1"/>
        </a:solidFill>
        <a:latin typeface="+mn-lt"/>
        <a:ea typeface="+mn-ea"/>
        <a:cs typeface="+mn-cs"/>
      </a:defRPr>
    </a:lvl6pPr>
    <a:lvl7pPr marL="4389120" algn="l" defTabSz="1463040" rtl="0" eaLnBrk="1" latinLnBrk="0" hangingPunct="1">
      <a:defRPr sz="1920" kern="1200">
        <a:solidFill>
          <a:schemeClr val="tx1"/>
        </a:solidFill>
        <a:latin typeface="+mn-lt"/>
        <a:ea typeface="+mn-ea"/>
        <a:cs typeface="+mn-cs"/>
      </a:defRPr>
    </a:lvl7pPr>
    <a:lvl8pPr marL="5120640" algn="l" defTabSz="1463040" rtl="0" eaLnBrk="1" latinLnBrk="0" hangingPunct="1">
      <a:defRPr sz="1920" kern="1200">
        <a:solidFill>
          <a:schemeClr val="tx1"/>
        </a:solidFill>
        <a:latin typeface="+mn-lt"/>
        <a:ea typeface="+mn-ea"/>
        <a:cs typeface="+mn-cs"/>
      </a:defRPr>
    </a:lvl8pPr>
    <a:lvl9pPr marL="5852160" algn="l" defTabSz="146304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214CD4-B85E-F443-821C-B8E1744F66CF}" type="slidenum">
              <a:rPr lang="en-US" smtClean="0"/>
              <a:pPr/>
              <a:t>1</a:t>
            </a:fld>
            <a:endParaRPr lang="en-US" dirty="0"/>
          </a:p>
        </p:txBody>
      </p:sp>
    </p:spTree>
    <p:extLst>
      <p:ext uri="{BB962C8B-B14F-4D97-AF65-F5344CB8AC3E}">
        <p14:creationId xmlns:p14="http://schemas.microsoft.com/office/powerpoint/2010/main" val="233471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214CD4-B85E-F443-821C-B8E1744F66CF}" type="slidenum">
              <a:rPr lang="en-US" smtClean="0"/>
              <a:pPr/>
              <a:t>6</a:t>
            </a:fld>
            <a:endParaRPr lang="en-US" dirty="0"/>
          </a:p>
        </p:txBody>
      </p:sp>
    </p:spTree>
    <p:extLst>
      <p:ext uri="{BB962C8B-B14F-4D97-AF65-F5344CB8AC3E}">
        <p14:creationId xmlns:p14="http://schemas.microsoft.com/office/powerpoint/2010/main" val="17303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214CD4-B85E-F443-821C-B8E1744F66CF}" type="slidenum">
              <a:rPr lang="en-US" smtClean="0"/>
              <a:pPr/>
              <a:t>11</a:t>
            </a:fld>
            <a:endParaRPr lang="en-US" dirty="0"/>
          </a:p>
        </p:txBody>
      </p:sp>
    </p:spTree>
    <p:extLst>
      <p:ext uri="{BB962C8B-B14F-4D97-AF65-F5344CB8AC3E}">
        <p14:creationId xmlns:p14="http://schemas.microsoft.com/office/powerpoint/2010/main" val="3170206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214CD4-B85E-F443-821C-B8E1744F66CF}" type="slidenum">
              <a:rPr lang="en-US" smtClean="0"/>
              <a:pPr/>
              <a:t>22</a:t>
            </a:fld>
            <a:endParaRPr lang="en-US" dirty="0"/>
          </a:p>
        </p:txBody>
      </p:sp>
    </p:spTree>
    <p:extLst>
      <p:ext uri="{BB962C8B-B14F-4D97-AF65-F5344CB8AC3E}">
        <p14:creationId xmlns:p14="http://schemas.microsoft.com/office/powerpoint/2010/main" val="3127741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gradFill>
          <a:gsLst>
            <a:gs pos="0">
              <a:srgbClr val="273677"/>
            </a:gs>
            <a:gs pos="98000">
              <a:srgbClr val="8B6EAE"/>
            </a:gs>
          </a:gsLst>
          <a:lin ang="135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C61D8-C7E2-967A-2B6D-008A4768E064}"/>
              </a:ext>
            </a:extLst>
          </p:cNvPr>
          <p:cNvPicPr>
            <a:picLocks noChangeAspect="1"/>
          </p:cNvPicPr>
          <p:nvPr userDrawn="1"/>
        </p:nvPicPr>
        <p:blipFill rotWithShape="1">
          <a:blip r:embed="rId2">
            <a:lum bright="100000"/>
            <a:alphaModFix amt="7000"/>
          </a:blip>
          <a:srcRect r="68861"/>
          <a:stretch/>
        </p:blipFill>
        <p:spPr>
          <a:xfrm>
            <a:off x="4642759" y="-498854"/>
            <a:ext cx="9645953" cy="9227308"/>
          </a:xfrm>
          <a:prstGeom prst="rect">
            <a:avLst/>
          </a:prstGeom>
        </p:spPr>
      </p:pic>
      <p:sp>
        <p:nvSpPr>
          <p:cNvPr id="2" name="Title 1">
            <a:extLst>
              <a:ext uri="{FF2B5EF4-FFF2-40B4-BE49-F238E27FC236}">
                <a16:creationId xmlns:a16="http://schemas.microsoft.com/office/drawing/2014/main" id="{6658A188-866E-1796-C9EB-D97BC26B9EC3}"/>
              </a:ext>
            </a:extLst>
          </p:cNvPr>
          <p:cNvSpPr>
            <a:spLocks noGrp="1"/>
          </p:cNvSpPr>
          <p:nvPr>
            <p:ph type="title"/>
          </p:nvPr>
        </p:nvSpPr>
        <p:spPr>
          <a:xfrm>
            <a:off x="6118696" y="3197752"/>
            <a:ext cx="6674855" cy="1834097"/>
          </a:xfrm>
        </p:spPr>
        <p:txBody>
          <a:bodyPr anchor="ctr"/>
          <a:lstStyle>
            <a:lvl1pPr algn="ctr">
              <a:lnSpc>
                <a:spcPct val="80000"/>
              </a:lnSpc>
              <a:defRPr>
                <a:solidFill>
                  <a:schemeClr val="bg1"/>
                </a:solidFill>
              </a:defRPr>
            </a:lvl1pPr>
          </a:lstStyle>
          <a:p>
            <a:r>
              <a:rPr lang="en-US" dirty="0"/>
              <a:t>Click to edit Master title style</a:t>
            </a:r>
          </a:p>
        </p:txBody>
      </p:sp>
      <p:sp>
        <p:nvSpPr>
          <p:cNvPr id="6" name="Text Placeholder 2">
            <a:extLst>
              <a:ext uri="{FF2B5EF4-FFF2-40B4-BE49-F238E27FC236}">
                <a16:creationId xmlns:a16="http://schemas.microsoft.com/office/drawing/2014/main" id="{F63560AA-B31E-FBB3-C6BE-13C060256EBB}"/>
              </a:ext>
            </a:extLst>
          </p:cNvPr>
          <p:cNvSpPr>
            <a:spLocks noGrp="1"/>
          </p:cNvSpPr>
          <p:nvPr>
            <p:ph type="body" sz="quarter" idx="12" hasCustomPrompt="1"/>
          </p:nvPr>
        </p:nvSpPr>
        <p:spPr>
          <a:xfrm>
            <a:off x="6125359" y="6125576"/>
            <a:ext cx="6680753" cy="571500"/>
          </a:xfrm>
          <a:prstGeom prst="rect">
            <a:avLst/>
          </a:prstGeom>
        </p:spPr>
        <p:txBody>
          <a:bodyPr anchor="b"/>
          <a:lstStyle>
            <a:lvl1pPr marL="0" indent="0" algn="ctr">
              <a:buNone/>
              <a:defRPr sz="3600" b="0" i="0">
                <a:solidFill>
                  <a:schemeClr val="bg1"/>
                </a:solidFill>
                <a:latin typeface="Segoe UI Light" panose="020B0502040204020203" pitchFamily="34" charset="0"/>
                <a:cs typeface="Segoe UI Light" panose="020B0502040204020203" pitchFamily="34" charset="0"/>
              </a:defRPr>
            </a:lvl1pPr>
          </a:lstStyle>
          <a:p>
            <a:pPr algn="ctr"/>
            <a:r>
              <a:rPr lang="en-US" sz="3600" dirty="0">
                <a:latin typeface="Segoe UI Light" panose="020B0502040204020203" pitchFamily="34" charset="0"/>
              </a:rPr>
              <a:t>Speaker Name</a:t>
            </a:r>
          </a:p>
        </p:txBody>
      </p:sp>
      <p:sp>
        <p:nvSpPr>
          <p:cNvPr id="7" name="Text Placeholder 3">
            <a:extLst>
              <a:ext uri="{FF2B5EF4-FFF2-40B4-BE49-F238E27FC236}">
                <a16:creationId xmlns:a16="http://schemas.microsoft.com/office/drawing/2014/main" id="{DE83D157-DDF7-3E8C-3DC3-17D951AB35C3}"/>
              </a:ext>
            </a:extLst>
          </p:cNvPr>
          <p:cNvSpPr>
            <a:spLocks noGrp="1"/>
          </p:cNvSpPr>
          <p:nvPr>
            <p:ph type="body" sz="quarter" idx="13" hasCustomPrompt="1"/>
          </p:nvPr>
        </p:nvSpPr>
        <p:spPr>
          <a:xfrm>
            <a:off x="6891868" y="6771160"/>
            <a:ext cx="5147734" cy="571500"/>
          </a:xfrm>
          <a:prstGeom prst="rect">
            <a:avLst/>
          </a:prstGeom>
        </p:spPr>
        <p:txBody>
          <a:bodyPr/>
          <a:lstStyle>
            <a:lvl1pPr marL="0" indent="0" algn="ctr">
              <a:buNone/>
              <a:defRPr sz="2000" b="0" i="0">
                <a:solidFill>
                  <a:schemeClr val="bg1">
                    <a:alpha val="60000"/>
                  </a:schemeClr>
                </a:solidFill>
                <a:latin typeface="Segoe UI Light" panose="020B0502040204020203" pitchFamily="34" charset="0"/>
                <a:cs typeface="Segoe UI Light" panose="020B0502040204020203" pitchFamily="34" charset="0"/>
              </a:defRPr>
            </a:lvl1pPr>
          </a:lstStyle>
          <a:p>
            <a:pPr algn="ctr"/>
            <a:r>
              <a:rPr lang="en-US" sz="2000" dirty="0">
                <a:solidFill>
                  <a:schemeClr val="bg1">
                    <a:alpha val="58000"/>
                  </a:schemeClr>
                </a:solidFill>
                <a:latin typeface="Segoe UI Light" panose="020B0502040204020203" pitchFamily="34" charset="0"/>
              </a:rPr>
              <a:t>Date</a:t>
            </a:r>
          </a:p>
        </p:txBody>
      </p:sp>
      <p:pic>
        <p:nvPicPr>
          <p:cNvPr id="8" name="Picture 2">
            <a:extLst>
              <a:ext uri="{FF2B5EF4-FFF2-40B4-BE49-F238E27FC236}">
                <a16:creationId xmlns:a16="http://schemas.microsoft.com/office/drawing/2014/main" id="{294FA3C2-C5E5-74F6-386C-8E12348279E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967" y="7369148"/>
            <a:ext cx="1523033" cy="285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sign&#10;&#10;Description automatically generated">
            <a:extLst>
              <a:ext uri="{FF2B5EF4-FFF2-40B4-BE49-F238E27FC236}">
                <a16:creationId xmlns:a16="http://schemas.microsoft.com/office/drawing/2014/main" id="{A9F7E26A-851B-3338-A0D8-362DB05E4E00}"/>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756851" y="843865"/>
            <a:ext cx="4086997" cy="1315757"/>
          </a:xfrm>
          <a:prstGeom prst="rect">
            <a:avLst/>
          </a:prstGeom>
        </p:spPr>
      </p:pic>
    </p:spTree>
    <p:extLst>
      <p:ext uri="{BB962C8B-B14F-4D97-AF65-F5344CB8AC3E}">
        <p14:creationId xmlns:p14="http://schemas.microsoft.com/office/powerpoint/2010/main" val="19875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Slide 4">
    <p:bg>
      <p:bgPr>
        <a:gradFill>
          <a:gsLst>
            <a:gs pos="91000">
              <a:schemeClr val="accent6">
                <a:lumMod val="40000"/>
                <a:lumOff val="60000"/>
              </a:schemeClr>
            </a:gs>
            <a:gs pos="6000">
              <a:schemeClr val="accent5">
                <a:lumMod val="40000"/>
                <a:lumOff val="60000"/>
              </a:schemeClr>
            </a:gs>
          </a:gsLst>
          <a:lin ang="13500000" scaled="1"/>
        </a:gra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A153DB8D-C35A-EEB5-5144-918384BDF11F}"/>
              </a:ext>
            </a:extLst>
          </p:cNvPr>
          <p:cNvSpPr>
            <a:spLocks noGrp="1" noChangeAspect="1"/>
          </p:cNvSpPr>
          <p:nvPr>
            <p:ph type="body" sz="quarter" idx="25" hasCustomPrompt="1"/>
          </p:nvPr>
        </p:nvSpPr>
        <p:spPr>
          <a:xfrm rot="5400000">
            <a:off x="4996016" y="-4993800"/>
            <a:ext cx="4640581" cy="14628185"/>
          </a:xfrm>
          <a:prstGeom prst="round1Rect">
            <a:avLst>
              <a:gd name="adj" fmla="val 0"/>
            </a:avLst>
          </a:prstGeom>
          <a:gradFill flip="none" rotWithShape="0">
            <a:gsLst>
              <a:gs pos="0">
                <a:srgbClr val="485797"/>
              </a:gs>
              <a:gs pos="97000">
                <a:schemeClr val="accent2"/>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15" name="Text Placeholder 14">
            <a:extLst>
              <a:ext uri="{FF2B5EF4-FFF2-40B4-BE49-F238E27FC236}">
                <a16:creationId xmlns:a16="http://schemas.microsoft.com/office/drawing/2014/main" id="{BFDB0B76-170E-32B0-AE87-6EFF41E444A4}"/>
              </a:ext>
            </a:extLst>
          </p:cNvPr>
          <p:cNvSpPr>
            <a:spLocks noGrp="1" noChangeAspect="1"/>
          </p:cNvSpPr>
          <p:nvPr>
            <p:ph type="body" sz="quarter" idx="26" hasCustomPrompt="1"/>
          </p:nvPr>
        </p:nvSpPr>
        <p:spPr>
          <a:xfrm rot="5400000">
            <a:off x="9058270" y="-1424538"/>
            <a:ext cx="4145374" cy="6994452"/>
          </a:xfrm>
          <a:custGeom>
            <a:avLst/>
            <a:gdLst>
              <a:gd name="connsiteX0" fmla="*/ 0 w 4145374"/>
              <a:gd name="connsiteY0" fmla="*/ 702637 h 6994452"/>
              <a:gd name="connsiteX1" fmla="*/ 0 w 4145374"/>
              <a:gd name="connsiteY1" fmla="*/ 0 h 6994452"/>
              <a:gd name="connsiteX2" fmla="*/ 1119533 w 4145374"/>
              <a:gd name="connsiteY2" fmla="*/ 0 h 6994452"/>
              <a:gd name="connsiteX3" fmla="*/ 1198617 w 4145374"/>
              <a:gd name="connsiteY3" fmla="*/ 36720 h 6994452"/>
              <a:gd name="connsiteX4" fmla="*/ 2228751 w 4145374"/>
              <a:gd name="connsiteY4" fmla="*/ 1020454 h 6994452"/>
              <a:gd name="connsiteX5" fmla="*/ 1044420 w 4145374"/>
              <a:gd name="connsiteY5" fmla="*/ 4745510 h 6994452"/>
              <a:gd name="connsiteX6" fmla="*/ 1738416 w 4145374"/>
              <a:gd name="connsiteY6" fmla="*/ 1758851 h 6994452"/>
              <a:gd name="connsiteX7" fmla="*/ 120018 w 4145374"/>
              <a:gd name="connsiteY7" fmla="*/ 707503 h 6994452"/>
              <a:gd name="connsiteX8" fmla="*/ 0 w 4145374"/>
              <a:gd name="connsiteY8" fmla="*/ 6336290 h 6994452"/>
              <a:gd name="connsiteX9" fmla="*/ 0 w 4145374"/>
              <a:gd name="connsiteY9" fmla="*/ 5504409 h 6994452"/>
              <a:gd name="connsiteX10" fmla="*/ 126698 w 4145374"/>
              <a:gd name="connsiteY10" fmla="*/ 5497082 h 6994452"/>
              <a:gd name="connsiteX11" fmla="*/ 2727808 w 4145374"/>
              <a:gd name="connsiteY11" fmla="*/ 3267968 h 6994452"/>
              <a:gd name="connsiteX12" fmla="*/ 282244 w 4145374"/>
              <a:gd name="connsiteY12" fmla="*/ 6270026 h 6994452"/>
              <a:gd name="connsiteX13" fmla="*/ 0 w 4145374"/>
              <a:gd name="connsiteY13" fmla="*/ 6988555 h 6994452"/>
              <a:gd name="connsiteX14" fmla="*/ 0 w 4145374"/>
              <a:gd name="connsiteY14" fmla="*/ 6692940 h 6994452"/>
              <a:gd name="connsiteX15" fmla="*/ 339017 w 4145374"/>
              <a:gd name="connsiteY15" fmla="*/ 6618598 h 6994452"/>
              <a:gd name="connsiteX16" fmla="*/ 2147590 w 4145374"/>
              <a:gd name="connsiteY16" fmla="*/ 97077 h 6994452"/>
              <a:gd name="connsiteX17" fmla="*/ 2047934 w 4145374"/>
              <a:gd name="connsiteY17" fmla="*/ 0 h 6994452"/>
              <a:gd name="connsiteX18" fmla="*/ 3382938 w 4145374"/>
              <a:gd name="connsiteY18" fmla="*/ 0 h 6994452"/>
              <a:gd name="connsiteX19" fmla="*/ 3427706 w 4145374"/>
              <a:gd name="connsiteY19" fmla="*/ 59900 h 6994452"/>
              <a:gd name="connsiteX20" fmla="*/ 176571 w 4145374"/>
              <a:gd name="connsiteY20" fmla="*/ 6994452 h 69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5374" h="6994452">
                <a:moveTo>
                  <a:pt x="0" y="702637"/>
                </a:moveTo>
                <a:lnTo>
                  <a:pt x="0" y="0"/>
                </a:lnTo>
                <a:lnTo>
                  <a:pt x="1119533" y="0"/>
                </a:lnTo>
                <a:lnTo>
                  <a:pt x="1198617" y="36720"/>
                </a:lnTo>
                <a:cubicBezTo>
                  <a:pt x="1584555" y="237896"/>
                  <a:pt x="1939275" y="558530"/>
                  <a:pt x="2228751" y="1020454"/>
                </a:cubicBezTo>
                <a:cubicBezTo>
                  <a:pt x="3013236" y="2316006"/>
                  <a:pt x="2450860" y="4062553"/>
                  <a:pt x="1044420" y="4745510"/>
                </a:cubicBezTo>
                <a:cubicBezTo>
                  <a:pt x="2021101" y="4060812"/>
                  <a:pt x="2336688" y="2762028"/>
                  <a:pt x="1738416" y="1758851"/>
                </a:cubicBezTo>
                <a:cubicBezTo>
                  <a:pt x="1334442" y="1081636"/>
                  <a:pt x="739357" y="761814"/>
                  <a:pt x="120018" y="707503"/>
                </a:cubicBezTo>
                <a:close/>
                <a:moveTo>
                  <a:pt x="0" y="6336290"/>
                </a:moveTo>
                <a:lnTo>
                  <a:pt x="0" y="5504409"/>
                </a:lnTo>
                <a:lnTo>
                  <a:pt x="126698" y="5497082"/>
                </a:lnTo>
                <a:cubicBezTo>
                  <a:pt x="1345826" y="5368004"/>
                  <a:pt x="2397871" y="4496146"/>
                  <a:pt x="2727808" y="3267968"/>
                </a:cubicBezTo>
                <a:cubicBezTo>
                  <a:pt x="2513534" y="4960655"/>
                  <a:pt x="1488093" y="5931288"/>
                  <a:pt x="282244" y="6270026"/>
                </a:cubicBezTo>
                <a:close/>
                <a:moveTo>
                  <a:pt x="0" y="6988555"/>
                </a:moveTo>
                <a:lnTo>
                  <a:pt x="0" y="6692940"/>
                </a:lnTo>
                <a:lnTo>
                  <a:pt x="339017" y="6618598"/>
                </a:lnTo>
                <a:cubicBezTo>
                  <a:pt x="3004264" y="5880897"/>
                  <a:pt x="4100381" y="2105629"/>
                  <a:pt x="2147590" y="97077"/>
                </a:cubicBezTo>
                <a:lnTo>
                  <a:pt x="2047934" y="0"/>
                </a:lnTo>
                <a:lnTo>
                  <a:pt x="3382938" y="0"/>
                </a:lnTo>
                <a:lnTo>
                  <a:pt x="3427706" y="59900"/>
                </a:lnTo>
                <a:cubicBezTo>
                  <a:pt x="5251649" y="2648598"/>
                  <a:pt x="3392332" y="6913949"/>
                  <a:pt x="176571" y="6994452"/>
                </a:cubicBezTo>
                <a:close/>
              </a:path>
            </a:pathLst>
          </a:custGeom>
          <a:solidFill>
            <a:schemeClr val="bg1">
              <a:alpha val="7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7" name="Text Placeholder 4">
            <a:extLst>
              <a:ext uri="{FF2B5EF4-FFF2-40B4-BE49-F238E27FC236}">
                <a16:creationId xmlns:a16="http://schemas.microsoft.com/office/drawing/2014/main" id="{F5050A11-0DC7-9C2A-7791-E9D059FF68FC}"/>
              </a:ext>
            </a:extLst>
          </p:cNvPr>
          <p:cNvSpPr>
            <a:spLocks noGrp="1" noChangeAspect="1"/>
          </p:cNvSpPr>
          <p:nvPr>
            <p:ph type="body" sz="quarter" idx="12" hasCustomPrompt="1"/>
          </p:nvPr>
        </p:nvSpPr>
        <p:spPr>
          <a:xfrm>
            <a:off x="391600" y="2767953"/>
            <a:ext cx="3329843" cy="4515596"/>
          </a:xfrm>
          <a:prstGeom prst="roundRect">
            <a:avLst>
              <a:gd name="adj" fmla="val 6445"/>
            </a:avLst>
          </a:prstGeom>
          <a:solidFill>
            <a:schemeClr val="bg1"/>
          </a:solidFill>
          <a:effectLst>
            <a:outerShdw blurRad="254000" algn="ctr" rotWithShape="0">
              <a:prstClr val="black">
                <a:alpha val="20000"/>
              </a:prstClr>
            </a:outerShdw>
          </a:effectLst>
        </p:spPr>
        <p:txBody>
          <a:bodyPr lIns="182880" tIns="1828800" rIns="182880" anchor="t"/>
          <a:lstStyle>
            <a:lvl1pPr marL="0" indent="0" algn="l">
              <a:spcBef>
                <a:spcPts val="0"/>
              </a:spcBef>
              <a:buNone/>
              <a:defRPr sz="2800" b="1" cap="all" baseline="0">
                <a:solidFill>
                  <a:schemeClr val="tx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8" name="Text Placeholder 4">
            <a:extLst>
              <a:ext uri="{FF2B5EF4-FFF2-40B4-BE49-F238E27FC236}">
                <a16:creationId xmlns:a16="http://schemas.microsoft.com/office/drawing/2014/main" id="{40FE9860-BAB0-F0BD-4CA3-BFA92A9AC497}"/>
              </a:ext>
            </a:extLst>
          </p:cNvPr>
          <p:cNvSpPr>
            <a:spLocks noGrp="1" noChangeAspect="1"/>
          </p:cNvSpPr>
          <p:nvPr>
            <p:ph type="body" sz="quarter" idx="13" hasCustomPrompt="1"/>
          </p:nvPr>
        </p:nvSpPr>
        <p:spPr>
          <a:xfrm>
            <a:off x="3920259" y="2756626"/>
            <a:ext cx="3329843" cy="4515596"/>
          </a:xfrm>
          <a:prstGeom prst="roundRect">
            <a:avLst>
              <a:gd name="adj" fmla="val 6445"/>
            </a:avLst>
          </a:prstGeom>
          <a:solidFill>
            <a:schemeClr val="bg1"/>
          </a:solidFill>
          <a:effectLst>
            <a:outerShdw blurRad="254000" algn="ctr" rotWithShape="0">
              <a:prstClr val="black">
                <a:alpha val="20000"/>
              </a:prstClr>
            </a:outerShdw>
          </a:effectLst>
        </p:spPr>
        <p:txBody>
          <a:bodyPr lIns="182880" tIns="1828800" rIns="182880" anchor="t"/>
          <a:lstStyle>
            <a:lvl1pPr marL="0" indent="0" algn="l">
              <a:spcBef>
                <a:spcPts val="0"/>
              </a:spcBef>
              <a:buNone/>
              <a:defRPr sz="2800" b="1" cap="all" baseline="0">
                <a:solidFill>
                  <a:schemeClr val="tx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9" name="Text Placeholder 4">
            <a:extLst>
              <a:ext uri="{FF2B5EF4-FFF2-40B4-BE49-F238E27FC236}">
                <a16:creationId xmlns:a16="http://schemas.microsoft.com/office/drawing/2014/main" id="{995FB5A6-958D-0B5F-1712-F7B1DDA19A18}"/>
              </a:ext>
            </a:extLst>
          </p:cNvPr>
          <p:cNvSpPr>
            <a:spLocks noGrp="1" noChangeAspect="1"/>
          </p:cNvSpPr>
          <p:nvPr>
            <p:ph type="body" sz="quarter" idx="14" hasCustomPrompt="1"/>
          </p:nvPr>
        </p:nvSpPr>
        <p:spPr>
          <a:xfrm>
            <a:off x="7448918" y="2745299"/>
            <a:ext cx="3329843" cy="4515596"/>
          </a:xfrm>
          <a:prstGeom prst="roundRect">
            <a:avLst>
              <a:gd name="adj" fmla="val 6445"/>
            </a:avLst>
          </a:prstGeom>
          <a:solidFill>
            <a:schemeClr val="bg1"/>
          </a:solidFill>
          <a:effectLst>
            <a:outerShdw blurRad="254000" algn="ctr" rotWithShape="0">
              <a:prstClr val="black">
                <a:alpha val="20000"/>
              </a:prstClr>
            </a:outerShdw>
          </a:effectLst>
        </p:spPr>
        <p:txBody>
          <a:bodyPr lIns="182880" tIns="1828800" rIns="182880" anchor="t"/>
          <a:lstStyle>
            <a:lvl1pPr marL="0" indent="0" algn="l">
              <a:spcBef>
                <a:spcPts val="0"/>
              </a:spcBef>
              <a:buNone/>
              <a:defRPr sz="2800" b="1" cap="all" baseline="0">
                <a:solidFill>
                  <a:schemeClr val="tx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2" name="Title 1">
            <a:extLst>
              <a:ext uri="{FF2B5EF4-FFF2-40B4-BE49-F238E27FC236}">
                <a16:creationId xmlns:a16="http://schemas.microsoft.com/office/drawing/2014/main" id="{B69D015E-4B05-3196-3318-8888E9B3441F}"/>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2007602-5313-3D95-9A6D-27532C93D22B}"/>
              </a:ext>
            </a:extLst>
          </p:cNvPr>
          <p:cNvSpPr>
            <a:spLocks noGrp="1"/>
          </p:cNvSpPr>
          <p:nvPr>
            <p:ph type="sldNum" sz="quarter" idx="10"/>
          </p:nvPr>
        </p:nvSpPr>
        <p:spPr/>
        <p:txBody>
          <a:bodyPr/>
          <a:lstStyle>
            <a:lvl1pPr>
              <a:defRPr>
                <a:solidFill>
                  <a:schemeClr val="tx1"/>
                </a:solidFill>
              </a:defRPr>
            </a:lvl1pPr>
          </a:lstStyle>
          <a:p>
            <a:fld id="{A458D267-638F-B04B-BFBE-4B1A7C742C98}" type="slidenum">
              <a:rPr lang="en-US" smtClean="0"/>
              <a:pPr/>
              <a:t>‹#›</a:t>
            </a:fld>
            <a:endParaRPr lang="en-US"/>
          </a:p>
        </p:txBody>
      </p:sp>
      <p:sp>
        <p:nvSpPr>
          <p:cNvPr id="6" name="Text Placeholder 4">
            <a:extLst>
              <a:ext uri="{FF2B5EF4-FFF2-40B4-BE49-F238E27FC236}">
                <a16:creationId xmlns:a16="http://schemas.microsoft.com/office/drawing/2014/main" id="{A292D6F1-14BD-29A9-D5C2-50ED014EBBF8}"/>
              </a:ext>
            </a:extLst>
          </p:cNvPr>
          <p:cNvSpPr>
            <a:spLocks noGrp="1" noChangeAspect="1"/>
          </p:cNvSpPr>
          <p:nvPr>
            <p:ph type="body" sz="quarter" idx="11" hasCustomPrompt="1"/>
          </p:nvPr>
        </p:nvSpPr>
        <p:spPr>
          <a:xfrm>
            <a:off x="650284" y="3157491"/>
            <a:ext cx="1155841" cy="1155841"/>
          </a:xfrm>
          <a:prstGeom prst="ellipse">
            <a:avLst/>
          </a:prstGeom>
          <a:solidFill>
            <a:schemeClr val="accent1"/>
          </a:solidFill>
          <a:effectLst/>
        </p:spPr>
        <p:txBody>
          <a:bodyPr lIns="0" rIns="0" anchor="ctr"/>
          <a:lstStyle>
            <a:lvl1pPr marL="0" indent="0" algn="ctr">
              <a:buNone/>
              <a:defRPr b="1" cap="all"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01</a:t>
            </a:r>
          </a:p>
        </p:txBody>
      </p:sp>
      <p:sp>
        <p:nvSpPr>
          <p:cNvPr id="10" name="Text Placeholder 4">
            <a:extLst>
              <a:ext uri="{FF2B5EF4-FFF2-40B4-BE49-F238E27FC236}">
                <a16:creationId xmlns:a16="http://schemas.microsoft.com/office/drawing/2014/main" id="{8B59D4AE-32C9-4CEF-D404-0A47F7D5A8F5}"/>
              </a:ext>
            </a:extLst>
          </p:cNvPr>
          <p:cNvSpPr>
            <a:spLocks noGrp="1" noChangeAspect="1"/>
          </p:cNvSpPr>
          <p:nvPr>
            <p:ph type="body" sz="quarter" idx="15" hasCustomPrompt="1"/>
          </p:nvPr>
        </p:nvSpPr>
        <p:spPr>
          <a:xfrm>
            <a:off x="4156976" y="3157491"/>
            <a:ext cx="1155841" cy="1155841"/>
          </a:xfrm>
          <a:prstGeom prst="ellipse">
            <a:avLst/>
          </a:prstGeom>
          <a:solidFill>
            <a:schemeClr val="accent3"/>
          </a:solidFill>
          <a:effectLst/>
        </p:spPr>
        <p:txBody>
          <a:bodyPr lIns="0" rIns="0" anchor="ctr"/>
          <a:lstStyle>
            <a:lvl1pPr marL="0" indent="0" algn="ctr">
              <a:buNone/>
              <a:defRPr b="1" cap="all"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02</a:t>
            </a:r>
          </a:p>
        </p:txBody>
      </p:sp>
      <p:sp>
        <p:nvSpPr>
          <p:cNvPr id="11" name="Text Placeholder 4">
            <a:extLst>
              <a:ext uri="{FF2B5EF4-FFF2-40B4-BE49-F238E27FC236}">
                <a16:creationId xmlns:a16="http://schemas.microsoft.com/office/drawing/2014/main" id="{26761ED1-6477-BE9D-11C6-1307FC246B4B}"/>
              </a:ext>
            </a:extLst>
          </p:cNvPr>
          <p:cNvSpPr>
            <a:spLocks noGrp="1" noChangeAspect="1"/>
          </p:cNvSpPr>
          <p:nvPr>
            <p:ph type="body" sz="quarter" idx="16" hasCustomPrompt="1"/>
          </p:nvPr>
        </p:nvSpPr>
        <p:spPr>
          <a:xfrm>
            <a:off x="7663668" y="3157491"/>
            <a:ext cx="1155841" cy="1155841"/>
          </a:xfrm>
          <a:prstGeom prst="ellipse">
            <a:avLst/>
          </a:prstGeom>
          <a:solidFill>
            <a:schemeClr val="accent2"/>
          </a:solidFill>
          <a:effectLst/>
        </p:spPr>
        <p:txBody>
          <a:bodyPr lIns="0" rIns="0" anchor="ctr"/>
          <a:lstStyle>
            <a:lvl1pPr marL="0" indent="0" algn="ctr">
              <a:buNone/>
              <a:defRPr b="1" cap="all"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03</a:t>
            </a:r>
          </a:p>
        </p:txBody>
      </p:sp>
      <p:sp>
        <p:nvSpPr>
          <p:cNvPr id="12" name="Text Placeholder 4">
            <a:extLst>
              <a:ext uri="{FF2B5EF4-FFF2-40B4-BE49-F238E27FC236}">
                <a16:creationId xmlns:a16="http://schemas.microsoft.com/office/drawing/2014/main" id="{6CFDF2AC-464D-8704-9748-EC19DEED2FBB}"/>
              </a:ext>
            </a:extLst>
          </p:cNvPr>
          <p:cNvSpPr>
            <a:spLocks noGrp="1" noChangeAspect="1"/>
          </p:cNvSpPr>
          <p:nvPr>
            <p:ph type="body" sz="quarter" idx="17" hasCustomPrompt="1"/>
          </p:nvPr>
        </p:nvSpPr>
        <p:spPr>
          <a:xfrm>
            <a:off x="10977576" y="2745299"/>
            <a:ext cx="3329843" cy="4515596"/>
          </a:xfrm>
          <a:prstGeom prst="roundRect">
            <a:avLst>
              <a:gd name="adj" fmla="val 6445"/>
            </a:avLst>
          </a:prstGeom>
          <a:solidFill>
            <a:schemeClr val="bg1"/>
          </a:solidFill>
          <a:effectLst>
            <a:outerShdw blurRad="254000" algn="ctr" rotWithShape="0">
              <a:prstClr val="black">
                <a:alpha val="20000"/>
              </a:prstClr>
            </a:outerShdw>
          </a:effectLst>
        </p:spPr>
        <p:txBody>
          <a:bodyPr lIns="182880" tIns="1828800" rIns="182880" anchor="t"/>
          <a:lstStyle>
            <a:lvl1pPr marL="0" indent="0" algn="l">
              <a:spcBef>
                <a:spcPts val="0"/>
              </a:spcBef>
              <a:buNone/>
              <a:defRPr sz="2800" b="1" cap="all" baseline="0">
                <a:solidFill>
                  <a:schemeClr val="tx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3" name="Text Placeholder 4">
            <a:extLst>
              <a:ext uri="{FF2B5EF4-FFF2-40B4-BE49-F238E27FC236}">
                <a16:creationId xmlns:a16="http://schemas.microsoft.com/office/drawing/2014/main" id="{597388A1-BF7C-19F1-DECA-E72FE70D37C1}"/>
              </a:ext>
            </a:extLst>
          </p:cNvPr>
          <p:cNvSpPr>
            <a:spLocks noGrp="1" noChangeAspect="1"/>
          </p:cNvSpPr>
          <p:nvPr>
            <p:ph type="body" sz="quarter" idx="18" hasCustomPrompt="1"/>
          </p:nvPr>
        </p:nvSpPr>
        <p:spPr>
          <a:xfrm>
            <a:off x="11170361" y="3157491"/>
            <a:ext cx="1155841" cy="1155841"/>
          </a:xfrm>
          <a:prstGeom prst="ellipse">
            <a:avLst/>
          </a:prstGeom>
          <a:solidFill>
            <a:schemeClr val="accent6"/>
          </a:solidFill>
          <a:effectLst/>
        </p:spPr>
        <p:txBody>
          <a:bodyPr lIns="0" rIns="0" anchor="ctr"/>
          <a:lstStyle>
            <a:lvl1pPr marL="0" indent="0" algn="ctr">
              <a:buNone/>
              <a:defRPr b="1" cap="all"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04</a:t>
            </a:r>
          </a:p>
        </p:txBody>
      </p:sp>
    </p:spTree>
    <p:extLst>
      <p:ext uri="{BB962C8B-B14F-4D97-AF65-F5344CB8AC3E}">
        <p14:creationId xmlns:p14="http://schemas.microsoft.com/office/powerpoint/2010/main" val="111844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Slide 5">
    <p:bg>
      <p:bgPr>
        <a:gradFill>
          <a:gsLst>
            <a:gs pos="91000">
              <a:schemeClr val="accent6">
                <a:lumMod val="40000"/>
                <a:lumOff val="60000"/>
              </a:schemeClr>
            </a:gs>
            <a:gs pos="6000">
              <a:schemeClr val="accent5">
                <a:lumMod val="40000"/>
                <a:lumOff val="60000"/>
              </a:schemeClr>
            </a:gs>
          </a:gsLst>
          <a:lin ang="13500000" scaled="1"/>
        </a:gradFill>
        <a:effectLst/>
      </p:bgPr>
    </p:bg>
    <p:spTree>
      <p:nvGrpSpPr>
        <p:cNvPr id="1" name=""/>
        <p:cNvGrpSpPr/>
        <p:nvPr/>
      </p:nvGrpSpPr>
      <p:grpSpPr>
        <a:xfrm>
          <a:off x="0" y="0"/>
          <a:ext cx="0" cy="0"/>
          <a:chOff x="0" y="0"/>
          <a:chExt cx="0" cy="0"/>
        </a:xfrm>
      </p:grpSpPr>
      <p:sp>
        <p:nvSpPr>
          <p:cNvPr id="4" name="Round Single Corner Rectangle 3">
            <a:extLst>
              <a:ext uri="{FF2B5EF4-FFF2-40B4-BE49-F238E27FC236}">
                <a16:creationId xmlns:a16="http://schemas.microsoft.com/office/drawing/2014/main" id="{2C9BD908-5D66-9CE8-82AF-79524771A81D}"/>
              </a:ext>
            </a:extLst>
          </p:cNvPr>
          <p:cNvSpPr/>
          <p:nvPr userDrawn="1"/>
        </p:nvSpPr>
        <p:spPr>
          <a:xfrm rot="10800000" flipH="1">
            <a:off x="-1" y="0"/>
            <a:ext cx="14630401" cy="5314278"/>
          </a:xfrm>
          <a:prstGeom prst="round1Rect">
            <a:avLst>
              <a:gd name="adj" fmla="val 0"/>
            </a:avLst>
          </a:prstGeom>
          <a:gradFill flip="none" rotWithShape="1">
            <a:gsLst>
              <a:gs pos="0">
                <a:schemeClr val="accent1"/>
              </a:gs>
              <a:gs pos="97000">
                <a:schemeClr val="accent2"/>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p>
            <a:pPr algn="ctr"/>
            <a:endParaRPr lang="en-US" b="1" dirty="0">
              <a:latin typeface="Segoe UI" panose="020B0502040204020203" pitchFamily="34" charset="0"/>
              <a:cs typeface="Segoe UI" panose="020B0502040204020203" pitchFamily="34" charset="0"/>
            </a:endParaRPr>
          </a:p>
        </p:txBody>
      </p:sp>
      <p:sp>
        <p:nvSpPr>
          <p:cNvPr id="8" name="Text Placeholder 7">
            <a:extLst>
              <a:ext uri="{FF2B5EF4-FFF2-40B4-BE49-F238E27FC236}">
                <a16:creationId xmlns:a16="http://schemas.microsoft.com/office/drawing/2014/main" id="{0F1BB0EB-E4EC-C67C-A7A6-F9EC0C2C754A}"/>
              </a:ext>
            </a:extLst>
          </p:cNvPr>
          <p:cNvSpPr>
            <a:spLocks noGrp="1" noChangeAspect="1"/>
          </p:cNvSpPr>
          <p:nvPr>
            <p:ph type="body" sz="quarter" idx="26" hasCustomPrompt="1"/>
          </p:nvPr>
        </p:nvSpPr>
        <p:spPr>
          <a:xfrm rot="5400000">
            <a:off x="9058270" y="-1424538"/>
            <a:ext cx="4145374" cy="6994452"/>
          </a:xfrm>
          <a:custGeom>
            <a:avLst/>
            <a:gdLst>
              <a:gd name="connsiteX0" fmla="*/ 0 w 4145374"/>
              <a:gd name="connsiteY0" fmla="*/ 702637 h 6994452"/>
              <a:gd name="connsiteX1" fmla="*/ 0 w 4145374"/>
              <a:gd name="connsiteY1" fmla="*/ 0 h 6994452"/>
              <a:gd name="connsiteX2" fmla="*/ 1119533 w 4145374"/>
              <a:gd name="connsiteY2" fmla="*/ 0 h 6994452"/>
              <a:gd name="connsiteX3" fmla="*/ 1198617 w 4145374"/>
              <a:gd name="connsiteY3" fmla="*/ 36720 h 6994452"/>
              <a:gd name="connsiteX4" fmla="*/ 2228751 w 4145374"/>
              <a:gd name="connsiteY4" fmla="*/ 1020454 h 6994452"/>
              <a:gd name="connsiteX5" fmla="*/ 1044420 w 4145374"/>
              <a:gd name="connsiteY5" fmla="*/ 4745510 h 6994452"/>
              <a:gd name="connsiteX6" fmla="*/ 1738416 w 4145374"/>
              <a:gd name="connsiteY6" fmla="*/ 1758851 h 6994452"/>
              <a:gd name="connsiteX7" fmla="*/ 120018 w 4145374"/>
              <a:gd name="connsiteY7" fmla="*/ 707503 h 6994452"/>
              <a:gd name="connsiteX8" fmla="*/ 0 w 4145374"/>
              <a:gd name="connsiteY8" fmla="*/ 6336290 h 6994452"/>
              <a:gd name="connsiteX9" fmla="*/ 0 w 4145374"/>
              <a:gd name="connsiteY9" fmla="*/ 5504409 h 6994452"/>
              <a:gd name="connsiteX10" fmla="*/ 126698 w 4145374"/>
              <a:gd name="connsiteY10" fmla="*/ 5497082 h 6994452"/>
              <a:gd name="connsiteX11" fmla="*/ 2727808 w 4145374"/>
              <a:gd name="connsiteY11" fmla="*/ 3267968 h 6994452"/>
              <a:gd name="connsiteX12" fmla="*/ 282244 w 4145374"/>
              <a:gd name="connsiteY12" fmla="*/ 6270026 h 6994452"/>
              <a:gd name="connsiteX13" fmla="*/ 0 w 4145374"/>
              <a:gd name="connsiteY13" fmla="*/ 6988555 h 6994452"/>
              <a:gd name="connsiteX14" fmla="*/ 0 w 4145374"/>
              <a:gd name="connsiteY14" fmla="*/ 6692940 h 6994452"/>
              <a:gd name="connsiteX15" fmla="*/ 339017 w 4145374"/>
              <a:gd name="connsiteY15" fmla="*/ 6618598 h 6994452"/>
              <a:gd name="connsiteX16" fmla="*/ 2147590 w 4145374"/>
              <a:gd name="connsiteY16" fmla="*/ 97077 h 6994452"/>
              <a:gd name="connsiteX17" fmla="*/ 2047934 w 4145374"/>
              <a:gd name="connsiteY17" fmla="*/ 0 h 6994452"/>
              <a:gd name="connsiteX18" fmla="*/ 3382938 w 4145374"/>
              <a:gd name="connsiteY18" fmla="*/ 0 h 6994452"/>
              <a:gd name="connsiteX19" fmla="*/ 3427706 w 4145374"/>
              <a:gd name="connsiteY19" fmla="*/ 59900 h 6994452"/>
              <a:gd name="connsiteX20" fmla="*/ 176571 w 4145374"/>
              <a:gd name="connsiteY20" fmla="*/ 6994452 h 69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5374" h="6994452">
                <a:moveTo>
                  <a:pt x="0" y="702637"/>
                </a:moveTo>
                <a:lnTo>
                  <a:pt x="0" y="0"/>
                </a:lnTo>
                <a:lnTo>
                  <a:pt x="1119533" y="0"/>
                </a:lnTo>
                <a:lnTo>
                  <a:pt x="1198617" y="36720"/>
                </a:lnTo>
                <a:cubicBezTo>
                  <a:pt x="1584555" y="237896"/>
                  <a:pt x="1939275" y="558530"/>
                  <a:pt x="2228751" y="1020454"/>
                </a:cubicBezTo>
                <a:cubicBezTo>
                  <a:pt x="3013236" y="2316006"/>
                  <a:pt x="2450860" y="4062553"/>
                  <a:pt x="1044420" y="4745510"/>
                </a:cubicBezTo>
                <a:cubicBezTo>
                  <a:pt x="2021101" y="4060812"/>
                  <a:pt x="2336688" y="2762028"/>
                  <a:pt x="1738416" y="1758851"/>
                </a:cubicBezTo>
                <a:cubicBezTo>
                  <a:pt x="1334442" y="1081636"/>
                  <a:pt x="739357" y="761814"/>
                  <a:pt x="120018" y="707503"/>
                </a:cubicBezTo>
                <a:close/>
                <a:moveTo>
                  <a:pt x="0" y="6336290"/>
                </a:moveTo>
                <a:lnTo>
                  <a:pt x="0" y="5504409"/>
                </a:lnTo>
                <a:lnTo>
                  <a:pt x="126698" y="5497082"/>
                </a:lnTo>
                <a:cubicBezTo>
                  <a:pt x="1345826" y="5368004"/>
                  <a:pt x="2397871" y="4496146"/>
                  <a:pt x="2727808" y="3267968"/>
                </a:cubicBezTo>
                <a:cubicBezTo>
                  <a:pt x="2513534" y="4960655"/>
                  <a:pt x="1488093" y="5931288"/>
                  <a:pt x="282244" y="6270026"/>
                </a:cubicBezTo>
                <a:close/>
                <a:moveTo>
                  <a:pt x="0" y="6988555"/>
                </a:moveTo>
                <a:lnTo>
                  <a:pt x="0" y="6692940"/>
                </a:lnTo>
                <a:lnTo>
                  <a:pt x="339017" y="6618598"/>
                </a:lnTo>
                <a:cubicBezTo>
                  <a:pt x="3004264" y="5880897"/>
                  <a:pt x="4100381" y="2105629"/>
                  <a:pt x="2147590" y="97077"/>
                </a:cubicBezTo>
                <a:lnTo>
                  <a:pt x="2047934" y="0"/>
                </a:lnTo>
                <a:lnTo>
                  <a:pt x="3382938" y="0"/>
                </a:lnTo>
                <a:lnTo>
                  <a:pt x="3427706" y="59900"/>
                </a:lnTo>
                <a:cubicBezTo>
                  <a:pt x="5251649" y="2648598"/>
                  <a:pt x="3392332" y="6913949"/>
                  <a:pt x="176571" y="6994452"/>
                </a:cubicBezTo>
                <a:close/>
              </a:path>
            </a:pathLst>
          </a:custGeom>
          <a:solidFill>
            <a:schemeClr val="bg1">
              <a:alpha val="7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7" name="Text Placeholder 4">
            <a:extLst>
              <a:ext uri="{FF2B5EF4-FFF2-40B4-BE49-F238E27FC236}">
                <a16:creationId xmlns:a16="http://schemas.microsoft.com/office/drawing/2014/main" id="{F5050A11-0DC7-9C2A-7791-E9D059FF68FC}"/>
              </a:ext>
            </a:extLst>
          </p:cNvPr>
          <p:cNvSpPr>
            <a:spLocks noGrp="1" noChangeAspect="1"/>
          </p:cNvSpPr>
          <p:nvPr>
            <p:ph type="body" sz="quarter" idx="12" hasCustomPrompt="1"/>
          </p:nvPr>
        </p:nvSpPr>
        <p:spPr>
          <a:xfrm>
            <a:off x="7589336" y="2987356"/>
            <a:ext cx="6579509" cy="4375679"/>
          </a:xfrm>
          <a:prstGeom prst="roundRect">
            <a:avLst>
              <a:gd name="adj" fmla="val 6445"/>
            </a:avLst>
          </a:prstGeom>
          <a:solidFill>
            <a:schemeClr val="bg1"/>
          </a:solidFill>
          <a:effectLst>
            <a:outerShdw blurRad="254000" algn="ctr" rotWithShape="0">
              <a:prstClr val="black">
                <a:alpha val="20000"/>
              </a:prstClr>
            </a:outerShdw>
          </a:effectLst>
        </p:spPr>
        <p:txBody>
          <a:bodyPr lIns="365760" tIns="274320" rIns="365760" bIns="274320" anchor="ctr"/>
          <a:lstStyle>
            <a:lvl1pPr marL="342900" indent="-342900" algn="l">
              <a:spcBef>
                <a:spcPts val="0"/>
              </a:spcBef>
              <a:spcAft>
                <a:spcPts val="1800"/>
              </a:spcAft>
              <a:buFontTx/>
              <a:buBlip>
                <a:blip r:embed="rId2"/>
              </a:buBlip>
              <a:defRPr lang="en-US" sz="1800" b="0" i="0" kern="1200" dirty="0">
                <a:solidFill>
                  <a:schemeClr val="tx1"/>
                </a:solidFill>
                <a:latin typeface="Segoe UI Light" panose="020B0502040204020203" pitchFamily="34" charset="0"/>
                <a:ea typeface="+mn-ea"/>
                <a:cs typeface="Segoe UI Light" panose="020B0502040204020203" pitchFamily="34" charset="0"/>
              </a:defRPr>
            </a:lvl1pPr>
            <a:lvl2pPr marL="342900" indent="-342900" algn="l">
              <a:spcBef>
                <a:spcPts val="0"/>
              </a:spcBef>
              <a:spcAft>
                <a:spcPts val="1800"/>
              </a:spcAft>
              <a:buFontTx/>
              <a:buBlip>
                <a:blip r:embed="rId2"/>
              </a:buBlip>
              <a:tabLst/>
              <a:defRPr sz="2400" b="0" i="0">
                <a:solidFill>
                  <a:schemeClr val="tx1"/>
                </a:solidFill>
                <a:latin typeface="Segoe UI Light" panose="020B0502040204020203" pitchFamily="34" charset="0"/>
                <a:cs typeface="Segoe UI Light" panose="020B0502040204020203" pitchFamily="34" charset="0"/>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2" name="Title 1">
            <a:extLst>
              <a:ext uri="{FF2B5EF4-FFF2-40B4-BE49-F238E27FC236}">
                <a16:creationId xmlns:a16="http://schemas.microsoft.com/office/drawing/2014/main" id="{B69D015E-4B05-3196-3318-8888E9B3441F}"/>
              </a:ext>
            </a:extLst>
          </p:cNvPr>
          <p:cNvSpPr>
            <a:spLocks noGrp="1"/>
          </p:cNvSpPr>
          <p:nvPr>
            <p:ph type="title"/>
          </p:nvPr>
        </p:nvSpPr>
        <p:spPr>
          <a:xfrm>
            <a:off x="319668" y="438150"/>
            <a:ext cx="6766932" cy="1951758"/>
          </a:xfrm>
        </p:spPr>
        <p:txBody>
          <a:bodyPr/>
          <a:lstStyle>
            <a:lvl1pPr>
              <a:lnSpc>
                <a:spcPct val="100000"/>
              </a:lnSpc>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2007602-5313-3D95-9A6D-27532C93D22B}"/>
              </a:ext>
            </a:extLst>
          </p:cNvPr>
          <p:cNvSpPr>
            <a:spLocks noGrp="1"/>
          </p:cNvSpPr>
          <p:nvPr>
            <p:ph type="sldNum" sz="quarter" idx="10"/>
          </p:nvPr>
        </p:nvSpPr>
        <p:spPr/>
        <p:txBody>
          <a:bodyPr/>
          <a:lstStyle>
            <a:lvl1pPr>
              <a:defRPr>
                <a:solidFill>
                  <a:schemeClr val="tx1"/>
                </a:solidFill>
              </a:defRPr>
            </a:lvl1pPr>
          </a:lstStyle>
          <a:p>
            <a:fld id="{A458D267-638F-B04B-BFBE-4B1A7C742C98}" type="slidenum">
              <a:rPr lang="en-US" smtClean="0"/>
              <a:pPr/>
              <a:t>‹#›</a:t>
            </a:fld>
            <a:endParaRPr lang="en-US"/>
          </a:p>
        </p:txBody>
      </p:sp>
      <p:sp>
        <p:nvSpPr>
          <p:cNvPr id="6" name="Text Placeholder 4">
            <a:extLst>
              <a:ext uri="{FF2B5EF4-FFF2-40B4-BE49-F238E27FC236}">
                <a16:creationId xmlns:a16="http://schemas.microsoft.com/office/drawing/2014/main" id="{AD97DA18-C27D-F529-F855-C596BFEA2934}"/>
              </a:ext>
            </a:extLst>
          </p:cNvPr>
          <p:cNvSpPr>
            <a:spLocks noGrp="1" noChangeAspect="1"/>
          </p:cNvSpPr>
          <p:nvPr>
            <p:ph type="body" sz="quarter" idx="13" hasCustomPrompt="1"/>
          </p:nvPr>
        </p:nvSpPr>
        <p:spPr>
          <a:xfrm>
            <a:off x="504913" y="2987356"/>
            <a:ext cx="6579509" cy="4375679"/>
          </a:xfrm>
          <a:prstGeom prst="roundRect">
            <a:avLst>
              <a:gd name="adj" fmla="val 6445"/>
            </a:avLst>
          </a:prstGeom>
          <a:solidFill>
            <a:schemeClr val="bg1"/>
          </a:solidFill>
          <a:effectLst>
            <a:outerShdw blurRad="254000" algn="ctr" rotWithShape="0">
              <a:prstClr val="black">
                <a:alpha val="20000"/>
              </a:prstClr>
            </a:outerShdw>
          </a:effectLst>
        </p:spPr>
        <p:txBody>
          <a:bodyPr lIns="365760" tIns="274320" rIns="365760" bIns="274320" anchor="ctr"/>
          <a:lstStyle>
            <a:lvl1pPr marL="342900" indent="-342900" algn="l">
              <a:spcBef>
                <a:spcPts val="0"/>
              </a:spcBef>
              <a:spcAft>
                <a:spcPts val="1800"/>
              </a:spcAft>
              <a:buFontTx/>
              <a:buBlip>
                <a:blip r:embed="rId2"/>
              </a:buBlip>
              <a:defRPr lang="en-US" sz="1800" b="0" i="0" kern="1200" dirty="0">
                <a:solidFill>
                  <a:schemeClr val="tx1"/>
                </a:solidFill>
                <a:latin typeface="Segoe UI Light" panose="020B0502040204020203" pitchFamily="34" charset="0"/>
                <a:ea typeface="+mn-ea"/>
                <a:cs typeface="Segoe UI Light" panose="020B0502040204020203" pitchFamily="34" charset="0"/>
              </a:defRPr>
            </a:lvl1pPr>
            <a:lvl2pPr marL="342900" indent="-342900" algn="l">
              <a:spcBef>
                <a:spcPts val="0"/>
              </a:spcBef>
              <a:spcAft>
                <a:spcPts val="1800"/>
              </a:spcAft>
              <a:buFontTx/>
              <a:buBlip>
                <a:blip r:embed="rId2"/>
              </a:buBlip>
              <a:tabLst/>
              <a:defRPr sz="2400" b="0" i="0">
                <a:solidFill>
                  <a:schemeClr val="tx1"/>
                </a:solidFill>
                <a:latin typeface="Segoe UI Light" panose="020B0502040204020203" pitchFamily="34" charset="0"/>
                <a:cs typeface="Segoe UI Light" panose="020B0502040204020203" pitchFamily="34" charset="0"/>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Tree>
    <p:extLst>
      <p:ext uri="{BB962C8B-B14F-4D97-AF65-F5344CB8AC3E}">
        <p14:creationId xmlns:p14="http://schemas.microsoft.com/office/powerpoint/2010/main" val="327890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Slide 1">
    <p:bg>
      <p:bgPr>
        <a:gradFill>
          <a:gsLst>
            <a:gs pos="0">
              <a:srgbClr val="273677"/>
            </a:gs>
            <a:gs pos="98000">
              <a:srgbClr val="8B6EAE"/>
            </a:gs>
          </a:gsLst>
          <a:lin ang="13500000" scaled="1"/>
        </a:grad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A09F401B-8F91-F0AD-B402-A46DAD80095D}"/>
              </a:ext>
            </a:extLst>
          </p:cNvPr>
          <p:cNvSpPr>
            <a:spLocks noGrp="1" noChangeAspect="1"/>
          </p:cNvSpPr>
          <p:nvPr>
            <p:ph type="body" sz="quarter" idx="26" hasCustomPrompt="1"/>
          </p:nvPr>
        </p:nvSpPr>
        <p:spPr>
          <a:xfrm rot="5400000">
            <a:off x="9058270" y="-1424538"/>
            <a:ext cx="4145374" cy="6994452"/>
          </a:xfrm>
          <a:custGeom>
            <a:avLst/>
            <a:gdLst>
              <a:gd name="connsiteX0" fmla="*/ 0 w 4145374"/>
              <a:gd name="connsiteY0" fmla="*/ 702637 h 6994452"/>
              <a:gd name="connsiteX1" fmla="*/ 0 w 4145374"/>
              <a:gd name="connsiteY1" fmla="*/ 0 h 6994452"/>
              <a:gd name="connsiteX2" fmla="*/ 1119533 w 4145374"/>
              <a:gd name="connsiteY2" fmla="*/ 0 h 6994452"/>
              <a:gd name="connsiteX3" fmla="*/ 1198617 w 4145374"/>
              <a:gd name="connsiteY3" fmla="*/ 36720 h 6994452"/>
              <a:gd name="connsiteX4" fmla="*/ 2228751 w 4145374"/>
              <a:gd name="connsiteY4" fmla="*/ 1020454 h 6994452"/>
              <a:gd name="connsiteX5" fmla="*/ 1044420 w 4145374"/>
              <a:gd name="connsiteY5" fmla="*/ 4745510 h 6994452"/>
              <a:gd name="connsiteX6" fmla="*/ 1738416 w 4145374"/>
              <a:gd name="connsiteY6" fmla="*/ 1758851 h 6994452"/>
              <a:gd name="connsiteX7" fmla="*/ 120018 w 4145374"/>
              <a:gd name="connsiteY7" fmla="*/ 707503 h 6994452"/>
              <a:gd name="connsiteX8" fmla="*/ 0 w 4145374"/>
              <a:gd name="connsiteY8" fmla="*/ 6336290 h 6994452"/>
              <a:gd name="connsiteX9" fmla="*/ 0 w 4145374"/>
              <a:gd name="connsiteY9" fmla="*/ 5504409 h 6994452"/>
              <a:gd name="connsiteX10" fmla="*/ 126698 w 4145374"/>
              <a:gd name="connsiteY10" fmla="*/ 5497082 h 6994452"/>
              <a:gd name="connsiteX11" fmla="*/ 2727808 w 4145374"/>
              <a:gd name="connsiteY11" fmla="*/ 3267968 h 6994452"/>
              <a:gd name="connsiteX12" fmla="*/ 282244 w 4145374"/>
              <a:gd name="connsiteY12" fmla="*/ 6270026 h 6994452"/>
              <a:gd name="connsiteX13" fmla="*/ 0 w 4145374"/>
              <a:gd name="connsiteY13" fmla="*/ 6988555 h 6994452"/>
              <a:gd name="connsiteX14" fmla="*/ 0 w 4145374"/>
              <a:gd name="connsiteY14" fmla="*/ 6692940 h 6994452"/>
              <a:gd name="connsiteX15" fmla="*/ 339017 w 4145374"/>
              <a:gd name="connsiteY15" fmla="*/ 6618598 h 6994452"/>
              <a:gd name="connsiteX16" fmla="*/ 2147590 w 4145374"/>
              <a:gd name="connsiteY16" fmla="*/ 97077 h 6994452"/>
              <a:gd name="connsiteX17" fmla="*/ 2047934 w 4145374"/>
              <a:gd name="connsiteY17" fmla="*/ 0 h 6994452"/>
              <a:gd name="connsiteX18" fmla="*/ 3382938 w 4145374"/>
              <a:gd name="connsiteY18" fmla="*/ 0 h 6994452"/>
              <a:gd name="connsiteX19" fmla="*/ 3427706 w 4145374"/>
              <a:gd name="connsiteY19" fmla="*/ 59900 h 6994452"/>
              <a:gd name="connsiteX20" fmla="*/ 176571 w 4145374"/>
              <a:gd name="connsiteY20" fmla="*/ 6994452 h 69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5374" h="6994452">
                <a:moveTo>
                  <a:pt x="0" y="702637"/>
                </a:moveTo>
                <a:lnTo>
                  <a:pt x="0" y="0"/>
                </a:lnTo>
                <a:lnTo>
                  <a:pt x="1119533" y="0"/>
                </a:lnTo>
                <a:lnTo>
                  <a:pt x="1198617" y="36720"/>
                </a:lnTo>
                <a:cubicBezTo>
                  <a:pt x="1584555" y="237896"/>
                  <a:pt x="1939275" y="558530"/>
                  <a:pt x="2228751" y="1020454"/>
                </a:cubicBezTo>
                <a:cubicBezTo>
                  <a:pt x="3013236" y="2316006"/>
                  <a:pt x="2450860" y="4062553"/>
                  <a:pt x="1044420" y="4745510"/>
                </a:cubicBezTo>
                <a:cubicBezTo>
                  <a:pt x="2021101" y="4060812"/>
                  <a:pt x="2336688" y="2762028"/>
                  <a:pt x="1738416" y="1758851"/>
                </a:cubicBezTo>
                <a:cubicBezTo>
                  <a:pt x="1334442" y="1081636"/>
                  <a:pt x="739357" y="761814"/>
                  <a:pt x="120018" y="707503"/>
                </a:cubicBezTo>
                <a:close/>
                <a:moveTo>
                  <a:pt x="0" y="6336290"/>
                </a:moveTo>
                <a:lnTo>
                  <a:pt x="0" y="5504409"/>
                </a:lnTo>
                <a:lnTo>
                  <a:pt x="126698" y="5497082"/>
                </a:lnTo>
                <a:cubicBezTo>
                  <a:pt x="1345826" y="5368004"/>
                  <a:pt x="2397871" y="4496146"/>
                  <a:pt x="2727808" y="3267968"/>
                </a:cubicBezTo>
                <a:cubicBezTo>
                  <a:pt x="2513534" y="4960655"/>
                  <a:pt x="1488093" y="5931288"/>
                  <a:pt x="282244" y="6270026"/>
                </a:cubicBezTo>
                <a:close/>
                <a:moveTo>
                  <a:pt x="0" y="6988555"/>
                </a:moveTo>
                <a:lnTo>
                  <a:pt x="0" y="6692940"/>
                </a:lnTo>
                <a:lnTo>
                  <a:pt x="339017" y="6618598"/>
                </a:lnTo>
                <a:cubicBezTo>
                  <a:pt x="3004264" y="5880897"/>
                  <a:pt x="4100381" y="2105629"/>
                  <a:pt x="2147590" y="97077"/>
                </a:cubicBezTo>
                <a:lnTo>
                  <a:pt x="2047934" y="0"/>
                </a:lnTo>
                <a:lnTo>
                  <a:pt x="3382938" y="0"/>
                </a:lnTo>
                <a:lnTo>
                  <a:pt x="3427706" y="59900"/>
                </a:lnTo>
                <a:cubicBezTo>
                  <a:pt x="5251649" y="2648598"/>
                  <a:pt x="3392332" y="6913949"/>
                  <a:pt x="176571" y="6994452"/>
                </a:cubicBezTo>
                <a:close/>
              </a:path>
            </a:pathLst>
          </a:custGeom>
          <a:solidFill>
            <a:schemeClr val="bg1">
              <a:alpha val="7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17" name="Text Placeholder 16">
            <a:extLst>
              <a:ext uri="{FF2B5EF4-FFF2-40B4-BE49-F238E27FC236}">
                <a16:creationId xmlns:a16="http://schemas.microsoft.com/office/drawing/2014/main" id="{BD9931BB-D493-3E9D-3E1F-5AAA01931574}"/>
              </a:ext>
            </a:extLst>
          </p:cNvPr>
          <p:cNvSpPr>
            <a:spLocks noGrp="1" noChangeAspect="1"/>
          </p:cNvSpPr>
          <p:nvPr>
            <p:ph type="body" sz="quarter" idx="25" hasCustomPrompt="1"/>
          </p:nvPr>
        </p:nvSpPr>
        <p:spPr>
          <a:xfrm rot="10800000" flipH="1">
            <a:off x="1670119" y="2411531"/>
            <a:ext cx="920028" cy="730135"/>
          </a:xfrm>
          <a:custGeom>
            <a:avLst/>
            <a:gdLst>
              <a:gd name="connsiteX0" fmla="*/ 920028 w 920028"/>
              <a:gd name="connsiteY0" fmla="*/ 730135 h 730135"/>
              <a:gd name="connsiteX1" fmla="*/ 920028 w 920028"/>
              <a:gd name="connsiteY1" fmla="*/ 572258 h 730135"/>
              <a:gd name="connsiteX2" fmla="*/ 710078 w 920028"/>
              <a:gd name="connsiteY2" fmla="*/ 368012 h 730135"/>
              <a:gd name="connsiteX3" fmla="*/ 920028 w 920028"/>
              <a:gd name="connsiteY3" fmla="*/ 368012 h 730135"/>
              <a:gd name="connsiteX4" fmla="*/ 920028 w 920028"/>
              <a:gd name="connsiteY4" fmla="*/ 0 h 730135"/>
              <a:gd name="connsiteX5" fmla="*/ 552017 w 920028"/>
              <a:gd name="connsiteY5" fmla="*/ 0 h 730135"/>
              <a:gd name="connsiteX6" fmla="*/ 552017 w 920028"/>
              <a:gd name="connsiteY6" fmla="*/ 368012 h 730135"/>
              <a:gd name="connsiteX7" fmla="*/ 920028 w 920028"/>
              <a:gd name="connsiteY7" fmla="*/ 730135 h 730135"/>
              <a:gd name="connsiteX8" fmla="*/ 368011 w 920028"/>
              <a:gd name="connsiteY8" fmla="*/ 730135 h 730135"/>
              <a:gd name="connsiteX9" fmla="*/ 368011 w 920028"/>
              <a:gd name="connsiteY9" fmla="*/ 572258 h 730135"/>
              <a:gd name="connsiteX10" fmla="*/ 158061 w 920028"/>
              <a:gd name="connsiteY10" fmla="*/ 368012 h 730135"/>
              <a:gd name="connsiteX11" fmla="*/ 368011 w 920028"/>
              <a:gd name="connsiteY11" fmla="*/ 368012 h 730135"/>
              <a:gd name="connsiteX12" fmla="*/ 368011 w 920028"/>
              <a:gd name="connsiteY12" fmla="*/ 0 h 730135"/>
              <a:gd name="connsiteX13" fmla="*/ 0 w 920028"/>
              <a:gd name="connsiteY13" fmla="*/ 0 h 730135"/>
              <a:gd name="connsiteX14" fmla="*/ 0 w 920028"/>
              <a:gd name="connsiteY14" fmla="*/ 368012 h 730135"/>
              <a:gd name="connsiteX15" fmla="*/ 368011 w 920028"/>
              <a:gd name="connsiteY15" fmla="*/ 730135 h 73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0028" h="730135">
                <a:moveTo>
                  <a:pt x="920028" y="730135"/>
                </a:moveTo>
                <a:lnTo>
                  <a:pt x="920028" y="572258"/>
                </a:lnTo>
                <a:cubicBezTo>
                  <a:pt x="806307" y="572203"/>
                  <a:pt x="713265" y="481689"/>
                  <a:pt x="710078" y="368012"/>
                </a:cubicBezTo>
                <a:lnTo>
                  <a:pt x="920028" y="368012"/>
                </a:lnTo>
                <a:lnTo>
                  <a:pt x="920028" y="0"/>
                </a:lnTo>
                <a:lnTo>
                  <a:pt x="552017" y="0"/>
                </a:lnTo>
                <a:lnTo>
                  <a:pt x="552017" y="368012"/>
                </a:lnTo>
                <a:cubicBezTo>
                  <a:pt x="555233" y="568955"/>
                  <a:pt x="719059" y="730161"/>
                  <a:pt x="920028" y="730135"/>
                </a:cubicBezTo>
                <a:close/>
                <a:moveTo>
                  <a:pt x="368011" y="730135"/>
                </a:moveTo>
                <a:lnTo>
                  <a:pt x="368011" y="572258"/>
                </a:lnTo>
                <a:cubicBezTo>
                  <a:pt x="254290" y="572203"/>
                  <a:pt x="161248" y="481689"/>
                  <a:pt x="158061" y="368012"/>
                </a:cubicBezTo>
                <a:lnTo>
                  <a:pt x="368011" y="368012"/>
                </a:lnTo>
                <a:lnTo>
                  <a:pt x="368011" y="0"/>
                </a:lnTo>
                <a:lnTo>
                  <a:pt x="0" y="0"/>
                </a:lnTo>
                <a:lnTo>
                  <a:pt x="0" y="368012"/>
                </a:lnTo>
                <a:cubicBezTo>
                  <a:pt x="3216" y="568955"/>
                  <a:pt x="167042" y="730161"/>
                  <a:pt x="368011" y="730135"/>
                </a:cubicBezTo>
                <a:close/>
              </a:path>
            </a:pathLst>
          </a:custGeom>
          <a:solidFill>
            <a:schemeClr val="accent1">
              <a:lumMod val="60000"/>
              <a:lumOff val="40000"/>
            </a:schemeClr>
          </a:solidFill>
          <a:ln w="18355" cap="flat">
            <a:noFill/>
            <a:prstDash val="solid"/>
            <a:miter/>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bg1">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2" name="Title 1">
            <a:extLst>
              <a:ext uri="{FF2B5EF4-FFF2-40B4-BE49-F238E27FC236}">
                <a16:creationId xmlns:a16="http://schemas.microsoft.com/office/drawing/2014/main" id="{E108B127-4C5C-FE95-9A9B-6FEB92024E9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1E11CBF6-723A-88AA-F0A9-9AF34578E701}"/>
              </a:ext>
            </a:extLst>
          </p:cNvPr>
          <p:cNvSpPr>
            <a:spLocks noGrp="1"/>
          </p:cNvSpPr>
          <p:nvPr>
            <p:ph type="sldNum" sz="quarter" idx="10"/>
          </p:nvPr>
        </p:nvSpPr>
        <p:spPr/>
        <p:txBody>
          <a:bodyPr/>
          <a:lstStyle>
            <a:lvl1pPr>
              <a:defRPr>
                <a:solidFill>
                  <a:schemeClr val="bg1"/>
                </a:solidFill>
              </a:defRPr>
            </a:lvl1pPr>
          </a:lstStyle>
          <a:p>
            <a:fld id="{A458D267-638F-B04B-BFBE-4B1A7C742C98}" type="slidenum">
              <a:rPr lang="en-US" smtClean="0"/>
              <a:pPr/>
              <a:t>‹#›</a:t>
            </a:fld>
            <a:endParaRPr lang="en-US"/>
          </a:p>
        </p:txBody>
      </p:sp>
      <p:sp>
        <p:nvSpPr>
          <p:cNvPr id="7" name="Text Placeholder 4">
            <a:extLst>
              <a:ext uri="{FF2B5EF4-FFF2-40B4-BE49-F238E27FC236}">
                <a16:creationId xmlns:a16="http://schemas.microsoft.com/office/drawing/2014/main" id="{425EA41E-4DDD-7B23-727D-932FF3DE6B31}"/>
              </a:ext>
            </a:extLst>
          </p:cNvPr>
          <p:cNvSpPr>
            <a:spLocks noGrp="1" noChangeAspect="1"/>
          </p:cNvSpPr>
          <p:nvPr>
            <p:ph type="body" sz="quarter" idx="12" hasCustomPrompt="1"/>
          </p:nvPr>
        </p:nvSpPr>
        <p:spPr>
          <a:xfrm>
            <a:off x="2227192" y="2265682"/>
            <a:ext cx="10176016" cy="4946620"/>
          </a:xfrm>
          <a:prstGeom prst="roundRect">
            <a:avLst>
              <a:gd name="adj" fmla="val 6445"/>
            </a:avLst>
          </a:prstGeom>
          <a:noFill/>
          <a:effectLst/>
        </p:spPr>
        <p:txBody>
          <a:bodyPr lIns="365760" tIns="274320" rIns="365760" bIns="274320" anchor="ctr"/>
          <a:lstStyle>
            <a:lvl1pPr marL="0" indent="0" algn="l">
              <a:spcBef>
                <a:spcPts val="0"/>
              </a:spcBef>
              <a:spcAft>
                <a:spcPts val="1800"/>
              </a:spcAft>
              <a:buFont typeface="Arial" panose="020B0604020202020204" pitchFamily="34" charset="0"/>
              <a:buNone/>
              <a:defRPr lang="en-US" sz="2800" b="0" i="0" kern="1200" dirty="0">
                <a:solidFill>
                  <a:schemeClr val="bg1"/>
                </a:solidFill>
                <a:latin typeface="Segoe UI Light" panose="020B0502040204020203" pitchFamily="34" charset="0"/>
                <a:ea typeface="+mn-ea"/>
                <a:cs typeface="Segoe UI Light" panose="020B0502040204020203" pitchFamily="34" charset="0"/>
              </a:defRPr>
            </a:lvl1pPr>
            <a:lvl2pPr marL="342900" indent="-342900" algn="l">
              <a:spcBef>
                <a:spcPts val="0"/>
              </a:spcBef>
              <a:spcAft>
                <a:spcPts val="1800"/>
              </a:spcAft>
              <a:buFontTx/>
              <a:buBlip>
                <a:blip r:embed="rId2"/>
              </a:buBlip>
              <a:tabLst/>
              <a:defRPr sz="2400" b="0" i="0">
                <a:solidFill>
                  <a:schemeClr val="tx1"/>
                </a:solidFill>
                <a:latin typeface="Segoe UI Light" panose="020B0502040204020203" pitchFamily="34" charset="0"/>
                <a:cs typeface="Segoe UI Light" panose="020B0502040204020203" pitchFamily="34" charset="0"/>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pic>
        <p:nvPicPr>
          <p:cNvPr id="4" name="Picture 3">
            <a:extLst>
              <a:ext uri="{FF2B5EF4-FFF2-40B4-BE49-F238E27FC236}">
                <a16:creationId xmlns:a16="http://schemas.microsoft.com/office/drawing/2014/main" id="{6C58E565-2DDA-DE6D-3FB1-30EB289C6880}"/>
              </a:ext>
            </a:extLst>
          </p:cNvPr>
          <p:cNvPicPr>
            <a:picLocks noChangeAspect="1"/>
          </p:cNvPicPr>
          <p:nvPr userDrawn="1"/>
        </p:nvPicPr>
        <p:blipFill rotWithShape="1">
          <a:blip r:embed="rId3">
            <a:lum bright="100000"/>
          </a:blip>
          <a:srcRect r="67222"/>
          <a:stretch/>
        </p:blipFill>
        <p:spPr>
          <a:xfrm>
            <a:off x="319668" y="7673132"/>
            <a:ext cx="472069" cy="428994"/>
          </a:xfrm>
          <a:prstGeom prst="rect">
            <a:avLst/>
          </a:prstGeom>
        </p:spPr>
      </p:pic>
      <p:sp>
        <p:nvSpPr>
          <p:cNvPr id="19" name="Text Placeholder 18">
            <a:extLst>
              <a:ext uri="{FF2B5EF4-FFF2-40B4-BE49-F238E27FC236}">
                <a16:creationId xmlns:a16="http://schemas.microsoft.com/office/drawing/2014/main" id="{D534AA73-185E-110F-9898-1BF9D82DAD68}"/>
              </a:ext>
            </a:extLst>
          </p:cNvPr>
          <p:cNvSpPr>
            <a:spLocks noGrp="1" noChangeAspect="1"/>
          </p:cNvSpPr>
          <p:nvPr>
            <p:ph type="body" sz="quarter" idx="27" hasCustomPrompt="1"/>
          </p:nvPr>
        </p:nvSpPr>
        <p:spPr>
          <a:xfrm flipH="1">
            <a:off x="11299030" y="6156240"/>
            <a:ext cx="920028" cy="730135"/>
          </a:xfrm>
          <a:custGeom>
            <a:avLst/>
            <a:gdLst>
              <a:gd name="connsiteX0" fmla="*/ 920028 w 920028"/>
              <a:gd name="connsiteY0" fmla="*/ 730135 h 730135"/>
              <a:gd name="connsiteX1" fmla="*/ 920028 w 920028"/>
              <a:gd name="connsiteY1" fmla="*/ 572258 h 730135"/>
              <a:gd name="connsiteX2" fmla="*/ 710078 w 920028"/>
              <a:gd name="connsiteY2" fmla="*/ 368012 h 730135"/>
              <a:gd name="connsiteX3" fmla="*/ 920028 w 920028"/>
              <a:gd name="connsiteY3" fmla="*/ 368012 h 730135"/>
              <a:gd name="connsiteX4" fmla="*/ 920028 w 920028"/>
              <a:gd name="connsiteY4" fmla="*/ 0 h 730135"/>
              <a:gd name="connsiteX5" fmla="*/ 552017 w 920028"/>
              <a:gd name="connsiteY5" fmla="*/ 0 h 730135"/>
              <a:gd name="connsiteX6" fmla="*/ 552017 w 920028"/>
              <a:gd name="connsiteY6" fmla="*/ 368012 h 730135"/>
              <a:gd name="connsiteX7" fmla="*/ 920028 w 920028"/>
              <a:gd name="connsiteY7" fmla="*/ 730135 h 730135"/>
              <a:gd name="connsiteX8" fmla="*/ 368011 w 920028"/>
              <a:gd name="connsiteY8" fmla="*/ 730135 h 730135"/>
              <a:gd name="connsiteX9" fmla="*/ 368011 w 920028"/>
              <a:gd name="connsiteY9" fmla="*/ 572258 h 730135"/>
              <a:gd name="connsiteX10" fmla="*/ 158061 w 920028"/>
              <a:gd name="connsiteY10" fmla="*/ 368012 h 730135"/>
              <a:gd name="connsiteX11" fmla="*/ 368011 w 920028"/>
              <a:gd name="connsiteY11" fmla="*/ 368012 h 730135"/>
              <a:gd name="connsiteX12" fmla="*/ 368011 w 920028"/>
              <a:gd name="connsiteY12" fmla="*/ 0 h 730135"/>
              <a:gd name="connsiteX13" fmla="*/ 0 w 920028"/>
              <a:gd name="connsiteY13" fmla="*/ 0 h 730135"/>
              <a:gd name="connsiteX14" fmla="*/ 0 w 920028"/>
              <a:gd name="connsiteY14" fmla="*/ 368012 h 730135"/>
              <a:gd name="connsiteX15" fmla="*/ 368011 w 920028"/>
              <a:gd name="connsiteY15" fmla="*/ 730135 h 73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0028" h="730135">
                <a:moveTo>
                  <a:pt x="920028" y="730135"/>
                </a:moveTo>
                <a:lnTo>
                  <a:pt x="920028" y="572258"/>
                </a:lnTo>
                <a:cubicBezTo>
                  <a:pt x="806307" y="572203"/>
                  <a:pt x="713265" y="481689"/>
                  <a:pt x="710078" y="368012"/>
                </a:cubicBezTo>
                <a:lnTo>
                  <a:pt x="920028" y="368012"/>
                </a:lnTo>
                <a:lnTo>
                  <a:pt x="920028" y="0"/>
                </a:lnTo>
                <a:lnTo>
                  <a:pt x="552017" y="0"/>
                </a:lnTo>
                <a:lnTo>
                  <a:pt x="552017" y="368012"/>
                </a:lnTo>
                <a:cubicBezTo>
                  <a:pt x="555233" y="568955"/>
                  <a:pt x="719059" y="730161"/>
                  <a:pt x="920028" y="730135"/>
                </a:cubicBezTo>
                <a:close/>
                <a:moveTo>
                  <a:pt x="368011" y="730135"/>
                </a:moveTo>
                <a:lnTo>
                  <a:pt x="368011" y="572258"/>
                </a:lnTo>
                <a:cubicBezTo>
                  <a:pt x="254290" y="572203"/>
                  <a:pt x="161248" y="481689"/>
                  <a:pt x="158061" y="368012"/>
                </a:cubicBezTo>
                <a:lnTo>
                  <a:pt x="368011" y="368012"/>
                </a:lnTo>
                <a:lnTo>
                  <a:pt x="368011" y="0"/>
                </a:lnTo>
                <a:lnTo>
                  <a:pt x="0" y="0"/>
                </a:lnTo>
                <a:lnTo>
                  <a:pt x="0" y="368012"/>
                </a:lnTo>
                <a:cubicBezTo>
                  <a:pt x="3216" y="568955"/>
                  <a:pt x="167042" y="730161"/>
                  <a:pt x="368011" y="730135"/>
                </a:cubicBezTo>
                <a:close/>
              </a:path>
            </a:pathLst>
          </a:custGeom>
          <a:solidFill>
            <a:schemeClr val="accent1">
              <a:lumMod val="60000"/>
              <a:lumOff val="40000"/>
            </a:schemeClr>
          </a:solidFill>
          <a:ln w="18355" cap="flat">
            <a:noFill/>
            <a:prstDash val="solid"/>
            <a:miter/>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bg1">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pic>
        <p:nvPicPr>
          <p:cNvPr id="6" name="Graphic 5">
            <a:extLst>
              <a:ext uri="{FF2B5EF4-FFF2-40B4-BE49-F238E27FC236}">
                <a16:creationId xmlns:a16="http://schemas.microsoft.com/office/drawing/2014/main" id="{A80415B4-88C2-133B-662D-A23B9C2AC6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1943" y="7818013"/>
            <a:ext cx="5233436" cy="165266"/>
          </a:xfrm>
          <a:prstGeom prst="rect">
            <a:avLst/>
          </a:prstGeom>
        </p:spPr>
      </p:pic>
    </p:spTree>
    <p:extLst>
      <p:ext uri="{BB962C8B-B14F-4D97-AF65-F5344CB8AC3E}">
        <p14:creationId xmlns:p14="http://schemas.microsoft.com/office/powerpoint/2010/main" val="3329393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Slide 2">
    <p:bg>
      <p:bgPr>
        <a:gradFill>
          <a:gsLst>
            <a:gs pos="0">
              <a:schemeClr val="accent2"/>
            </a:gs>
            <a:gs pos="96000">
              <a:schemeClr val="accent3"/>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B127-4C5C-FE95-9A9B-6FEB92024E9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1E11CBF6-723A-88AA-F0A9-9AF34578E701}"/>
              </a:ext>
            </a:extLst>
          </p:cNvPr>
          <p:cNvSpPr>
            <a:spLocks noGrp="1"/>
          </p:cNvSpPr>
          <p:nvPr>
            <p:ph type="sldNum" sz="quarter" idx="10"/>
          </p:nvPr>
        </p:nvSpPr>
        <p:spPr/>
        <p:txBody>
          <a:bodyPr/>
          <a:lstStyle>
            <a:lvl1pPr>
              <a:defRPr>
                <a:solidFill>
                  <a:schemeClr val="bg1"/>
                </a:solidFill>
              </a:defRPr>
            </a:lvl1pPr>
          </a:lstStyle>
          <a:p>
            <a:fld id="{A458D267-638F-B04B-BFBE-4B1A7C742C98}" type="slidenum">
              <a:rPr lang="en-US" smtClean="0"/>
              <a:pPr/>
              <a:t>‹#›</a:t>
            </a:fld>
            <a:endParaRPr lang="en-US"/>
          </a:p>
        </p:txBody>
      </p:sp>
      <p:sp>
        <p:nvSpPr>
          <p:cNvPr id="7" name="Text Placeholder 4">
            <a:extLst>
              <a:ext uri="{FF2B5EF4-FFF2-40B4-BE49-F238E27FC236}">
                <a16:creationId xmlns:a16="http://schemas.microsoft.com/office/drawing/2014/main" id="{425EA41E-4DDD-7B23-727D-932FF3DE6B31}"/>
              </a:ext>
            </a:extLst>
          </p:cNvPr>
          <p:cNvSpPr>
            <a:spLocks noGrp="1" noChangeAspect="1"/>
          </p:cNvSpPr>
          <p:nvPr>
            <p:ph type="body" sz="quarter" idx="12" hasCustomPrompt="1"/>
          </p:nvPr>
        </p:nvSpPr>
        <p:spPr>
          <a:xfrm>
            <a:off x="1395920" y="2180542"/>
            <a:ext cx="5524426" cy="4946620"/>
          </a:xfrm>
          <a:prstGeom prst="roundRect">
            <a:avLst>
              <a:gd name="adj" fmla="val 6445"/>
            </a:avLst>
          </a:prstGeom>
          <a:noFill/>
          <a:effectLst/>
        </p:spPr>
        <p:txBody>
          <a:bodyPr lIns="365760" tIns="274320" rIns="365760" bIns="274320" anchor="ctr"/>
          <a:lstStyle>
            <a:lvl1pPr marL="0" indent="0" algn="l">
              <a:spcBef>
                <a:spcPts val="0"/>
              </a:spcBef>
              <a:spcAft>
                <a:spcPts val="1800"/>
              </a:spcAft>
              <a:buFont typeface="Arial" panose="020B0604020202020204" pitchFamily="34" charset="0"/>
              <a:buNone/>
              <a:defRPr lang="en-US" sz="2000" b="0" i="0" kern="1200" dirty="0">
                <a:solidFill>
                  <a:schemeClr val="bg1"/>
                </a:solidFill>
                <a:latin typeface="Segoe UI Light" panose="020B0502040204020203" pitchFamily="34" charset="0"/>
                <a:ea typeface="+mn-ea"/>
                <a:cs typeface="Segoe UI Light" panose="020B0502040204020203" pitchFamily="34" charset="0"/>
              </a:defRPr>
            </a:lvl1pPr>
            <a:lvl2pPr marL="342900" indent="-342900" algn="l">
              <a:spcBef>
                <a:spcPts val="0"/>
              </a:spcBef>
              <a:spcAft>
                <a:spcPts val="1800"/>
              </a:spcAft>
              <a:buFontTx/>
              <a:buBlip>
                <a:blip r:embed="rId2"/>
              </a:buBlip>
              <a:tabLst/>
              <a:defRPr sz="2400" b="0" i="0">
                <a:solidFill>
                  <a:schemeClr val="tx1"/>
                </a:solidFill>
                <a:latin typeface="Segoe UI Light" panose="020B0502040204020203" pitchFamily="34" charset="0"/>
                <a:cs typeface="Segoe UI Light" panose="020B0502040204020203" pitchFamily="34" charset="0"/>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pic>
        <p:nvPicPr>
          <p:cNvPr id="4" name="Picture 3">
            <a:extLst>
              <a:ext uri="{FF2B5EF4-FFF2-40B4-BE49-F238E27FC236}">
                <a16:creationId xmlns:a16="http://schemas.microsoft.com/office/drawing/2014/main" id="{8019968E-2401-D186-151F-D1497EC35BFB}"/>
              </a:ext>
            </a:extLst>
          </p:cNvPr>
          <p:cNvPicPr>
            <a:picLocks noChangeAspect="1"/>
          </p:cNvPicPr>
          <p:nvPr userDrawn="1"/>
        </p:nvPicPr>
        <p:blipFill rotWithShape="1">
          <a:blip r:embed="rId3">
            <a:lum bright="100000"/>
          </a:blip>
          <a:srcRect r="67222"/>
          <a:stretch/>
        </p:blipFill>
        <p:spPr>
          <a:xfrm>
            <a:off x="319668" y="7673132"/>
            <a:ext cx="472069" cy="428994"/>
          </a:xfrm>
          <a:prstGeom prst="rect">
            <a:avLst/>
          </a:prstGeom>
        </p:spPr>
      </p:pic>
      <p:sp>
        <p:nvSpPr>
          <p:cNvPr id="12" name="Text Placeholder 4">
            <a:extLst>
              <a:ext uri="{FF2B5EF4-FFF2-40B4-BE49-F238E27FC236}">
                <a16:creationId xmlns:a16="http://schemas.microsoft.com/office/drawing/2014/main" id="{E7B1EC46-D5B1-F34F-1411-FC5529A0B182}"/>
              </a:ext>
            </a:extLst>
          </p:cNvPr>
          <p:cNvSpPr>
            <a:spLocks noGrp="1" noChangeAspect="1"/>
          </p:cNvSpPr>
          <p:nvPr>
            <p:ph type="body" sz="quarter" idx="13" hasCustomPrompt="1"/>
          </p:nvPr>
        </p:nvSpPr>
        <p:spPr>
          <a:xfrm>
            <a:off x="7811472" y="2153610"/>
            <a:ext cx="5524426" cy="4946620"/>
          </a:xfrm>
          <a:prstGeom prst="roundRect">
            <a:avLst>
              <a:gd name="adj" fmla="val 6445"/>
            </a:avLst>
          </a:prstGeom>
          <a:noFill/>
          <a:effectLst/>
        </p:spPr>
        <p:txBody>
          <a:bodyPr lIns="365760" tIns="274320" rIns="365760" bIns="274320" anchor="ctr"/>
          <a:lstStyle>
            <a:lvl1pPr marL="0" indent="0" algn="l">
              <a:spcBef>
                <a:spcPts val="0"/>
              </a:spcBef>
              <a:spcAft>
                <a:spcPts val="1800"/>
              </a:spcAft>
              <a:buFont typeface="Arial" panose="020B0604020202020204" pitchFamily="34" charset="0"/>
              <a:buNone/>
              <a:defRPr lang="en-US" sz="2000" b="0" i="0" kern="1200" dirty="0">
                <a:solidFill>
                  <a:schemeClr val="bg1"/>
                </a:solidFill>
                <a:latin typeface="Segoe UI Light" panose="020B0502040204020203" pitchFamily="34" charset="0"/>
                <a:ea typeface="+mn-ea"/>
                <a:cs typeface="Segoe UI Light" panose="020B0502040204020203" pitchFamily="34" charset="0"/>
              </a:defRPr>
            </a:lvl1pPr>
            <a:lvl2pPr marL="342900" indent="-342900" algn="l">
              <a:spcBef>
                <a:spcPts val="0"/>
              </a:spcBef>
              <a:spcAft>
                <a:spcPts val="1800"/>
              </a:spcAft>
              <a:buFontTx/>
              <a:buBlip>
                <a:blip r:embed="rId2"/>
              </a:buBlip>
              <a:tabLst/>
              <a:defRPr sz="2400" b="0" i="0">
                <a:solidFill>
                  <a:schemeClr val="tx1"/>
                </a:solidFill>
                <a:latin typeface="Segoe UI Light" panose="020B0502040204020203" pitchFamily="34" charset="0"/>
                <a:cs typeface="Segoe UI Light" panose="020B0502040204020203" pitchFamily="34" charset="0"/>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4" name="Text Placeholder 13">
            <a:extLst>
              <a:ext uri="{FF2B5EF4-FFF2-40B4-BE49-F238E27FC236}">
                <a16:creationId xmlns:a16="http://schemas.microsoft.com/office/drawing/2014/main" id="{1FB7257D-0457-2FB2-B5BC-24B95C8A7748}"/>
              </a:ext>
            </a:extLst>
          </p:cNvPr>
          <p:cNvSpPr>
            <a:spLocks noGrp="1" noChangeAspect="1"/>
          </p:cNvSpPr>
          <p:nvPr>
            <p:ph type="body" sz="quarter" idx="25" hasCustomPrompt="1"/>
          </p:nvPr>
        </p:nvSpPr>
        <p:spPr>
          <a:xfrm rot="10800000" flipH="1">
            <a:off x="834488" y="2296514"/>
            <a:ext cx="920028" cy="730135"/>
          </a:xfrm>
          <a:custGeom>
            <a:avLst/>
            <a:gdLst>
              <a:gd name="connsiteX0" fmla="*/ 920028 w 920028"/>
              <a:gd name="connsiteY0" fmla="*/ 730135 h 730135"/>
              <a:gd name="connsiteX1" fmla="*/ 920028 w 920028"/>
              <a:gd name="connsiteY1" fmla="*/ 572258 h 730135"/>
              <a:gd name="connsiteX2" fmla="*/ 710078 w 920028"/>
              <a:gd name="connsiteY2" fmla="*/ 368012 h 730135"/>
              <a:gd name="connsiteX3" fmla="*/ 920028 w 920028"/>
              <a:gd name="connsiteY3" fmla="*/ 368012 h 730135"/>
              <a:gd name="connsiteX4" fmla="*/ 920028 w 920028"/>
              <a:gd name="connsiteY4" fmla="*/ 0 h 730135"/>
              <a:gd name="connsiteX5" fmla="*/ 552017 w 920028"/>
              <a:gd name="connsiteY5" fmla="*/ 0 h 730135"/>
              <a:gd name="connsiteX6" fmla="*/ 552017 w 920028"/>
              <a:gd name="connsiteY6" fmla="*/ 368012 h 730135"/>
              <a:gd name="connsiteX7" fmla="*/ 920028 w 920028"/>
              <a:gd name="connsiteY7" fmla="*/ 730135 h 730135"/>
              <a:gd name="connsiteX8" fmla="*/ 368011 w 920028"/>
              <a:gd name="connsiteY8" fmla="*/ 730135 h 730135"/>
              <a:gd name="connsiteX9" fmla="*/ 368011 w 920028"/>
              <a:gd name="connsiteY9" fmla="*/ 572258 h 730135"/>
              <a:gd name="connsiteX10" fmla="*/ 158061 w 920028"/>
              <a:gd name="connsiteY10" fmla="*/ 368012 h 730135"/>
              <a:gd name="connsiteX11" fmla="*/ 368011 w 920028"/>
              <a:gd name="connsiteY11" fmla="*/ 368012 h 730135"/>
              <a:gd name="connsiteX12" fmla="*/ 368011 w 920028"/>
              <a:gd name="connsiteY12" fmla="*/ 0 h 730135"/>
              <a:gd name="connsiteX13" fmla="*/ 0 w 920028"/>
              <a:gd name="connsiteY13" fmla="*/ 0 h 730135"/>
              <a:gd name="connsiteX14" fmla="*/ 0 w 920028"/>
              <a:gd name="connsiteY14" fmla="*/ 368012 h 730135"/>
              <a:gd name="connsiteX15" fmla="*/ 368011 w 920028"/>
              <a:gd name="connsiteY15" fmla="*/ 730135 h 73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0028" h="730135">
                <a:moveTo>
                  <a:pt x="920028" y="730135"/>
                </a:moveTo>
                <a:lnTo>
                  <a:pt x="920028" y="572258"/>
                </a:lnTo>
                <a:cubicBezTo>
                  <a:pt x="806307" y="572203"/>
                  <a:pt x="713265" y="481689"/>
                  <a:pt x="710078" y="368012"/>
                </a:cubicBezTo>
                <a:lnTo>
                  <a:pt x="920028" y="368012"/>
                </a:lnTo>
                <a:lnTo>
                  <a:pt x="920028" y="0"/>
                </a:lnTo>
                <a:lnTo>
                  <a:pt x="552017" y="0"/>
                </a:lnTo>
                <a:lnTo>
                  <a:pt x="552017" y="368012"/>
                </a:lnTo>
                <a:cubicBezTo>
                  <a:pt x="555233" y="568955"/>
                  <a:pt x="719059" y="730161"/>
                  <a:pt x="920028" y="730135"/>
                </a:cubicBezTo>
                <a:close/>
                <a:moveTo>
                  <a:pt x="368011" y="730135"/>
                </a:moveTo>
                <a:lnTo>
                  <a:pt x="368011" y="572258"/>
                </a:lnTo>
                <a:cubicBezTo>
                  <a:pt x="254290" y="572203"/>
                  <a:pt x="161248" y="481689"/>
                  <a:pt x="158061" y="368012"/>
                </a:cubicBezTo>
                <a:lnTo>
                  <a:pt x="368011" y="368012"/>
                </a:lnTo>
                <a:lnTo>
                  <a:pt x="368011" y="0"/>
                </a:lnTo>
                <a:lnTo>
                  <a:pt x="0" y="0"/>
                </a:lnTo>
                <a:lnTo>
                  <a:pt x="0" y="368012"/>
                </a:lnTo>
                <a:cubicBezTo>
                  <a:pt x="3216" y="568955"/>
                  <a:pt x="167042" y="730161"/>
                  <a:pt x="368011" y="730135"/>
                </a:cubicBezTo>
                <a:close/>
              </a:path>
            </a:pathLst>
          </a:custGeom>
          <a:solidFill>
            <a:schemeClr val="bg1">
              <a:alpha val="18000"/>
            </a:schemeClr>
          </a:solidFill>
          <a:ln w="18355" cap="flat">
            <a:noFill/>
            <a:prstDash val="solid"/>
            <a:miter/>
          </a:ln>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bg1">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15" name="Text Placeholder 14">
            <a:extLst>
              <a:ext uri="{FF2B5EF4-FFF2-40B4-BE49-F238E27FC236}">
                <a16:creationId xmlns:a16="http://schemas.microsoft.com/office/drawing/2014/main" id="{751A03DB-4930-F073-5C0A-1084DCC9B941}"/>
              </a:ext>
            </a:extLst>
          </p:cNvPr>
          <p:cNvSpPr>
            <a:spLocks noGrp="1" noChangeAspect="1"/>
          </p:cNvSpPr>
          <p:nvPr>
            <p:ph type="body" sz="quarter" idx="26" hasCustomPrompt="1"/>
          </p:nvPr>
        </p:nvSpPr>
        <p:spPr>
          <a:xfrm flipH="1">
            <a:off x="6188637" y="6458015"/>
            <a:ext cx="920028" cy="730135"/>
          </a:xfrm>
          <a:custGeom>
            <a:avLst/>
            <a:gdLst>
              <a:gd name="connsiteX0" fmla="*/ 920028 w 920028"/>
              <a:gd name="connsiteY0" fmla="*/ 730135 h 730135"/>
              <a:gd name="connsiteX1" fmla="*/ 920028 w 920028"/>
              <a:gd name="connsiteY1" fmla="*/ 572258 h 730135"/>
              <a:gd name="connsiteX2" fmla="*/ 710078 w 920028"/>
              <a:gd name="connsiteY2" fmla="*/ 368012 h 730135"/>
              <a:gd name="connsiteX3" fmla="*/ 920028 w 920028"/>
              <a:gd name="connsiteY3" fmla="*/ 368012 h 730135"/>
              <a:gd name="connsiteX4" fmla="*/ 920028 w 920028"/>
              <a:gd name="connsiteY4" fmla="*/ 0 h 730135"/>
              <a:gd name="connsiteX5" fmla="*/ 552017 w 920028"/>
              <a:gd name="connsiteY5" fmla="*/ 0 h 730135"/>
              <a:gd name="connsiteX6" fmla="*/ 552017 w 920028"/>
              <a:gd name="connsiteY6" fmla="*/ 368012 h 730135"/>
              <a:gd name="connsiteX7" fmla="*/ 920028 w 920028"/>
              <a:gd name="connsiteY7" fmla="*/ 730135 h 730135"/>
              <a:gd name="connsiteX8" fmla="*/ 368011 w 920028"/>
              <a:gd name="connsiteY8" fmla="*/ 730135 h 730135"/>
              <a:gd name="connsiteX9" fmla="*/ 368011 w 920028"/>
              <a:gd name="connsiteY9" fmla="*/ 572258 h 730135"/>
              <a:gd name="connsiteX10" fmla="*/ 158061 w 920028"/>
              <a:gd name="connsiteY10" fmla="*/ 368012 h 730135"/>
              <a:gd name="connsiteX11" fmla="*/ 368011 w 920028"/>
              <a:gd name="connsiteY11" fmla="*/ 368012 h 730135"/>
              <a:gd name="connsiteX12" fmla="*/ 368011 w 920028"/>
              <a:gd name="connsiteY12" fmla="*/ 0 h 730135"/>
              <a:gd name="connsiteX13" fmla="*/ 0 w 920028"/>
              <a:gd name="connsiteY13" fmla="*/ 0 h 730135"/>
              <a:gd name="connsiteX14" fmla="*/ 0 w 920028"/>
              <a:gd name="connsiteY14" fmla="*/ 368012 h 730135"/>
              <a:gd name="connsiteX15" fmla="*/ 368011 w 920028"/>
              <a:gd name="connsiteY15" fmla="*/ 730135 h 73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0028" h="730135">
                <a:moveTo>
                  <a:pt x="920028" y="730135"/>
                </a:moveTo>
                <a:lnTo>
                  <a:pt x="920028" y="572258"/>
                </a:lnTo>
                <a:cubicBezTo>
                  <a:pt x="806307" y="572203"/>
                  <a:pt x="713265" y="481689"/>
                  <a:pt x="710078" y="368012"/>
                </a:cubicBezTo>
                <a:lnTo>
                  <a:pt x="920028" y="368012"/>
                </a:lnTo>
                <a:lnTo>
                  <a:pt x="920028" y="0"/>
                </a:lnTo>
                <a:lnTo>
                  <a:pt x="552017" y="0"/>
                </a:lnTo>
                <a:lnTo>
                  <a:pt x="552017" y="368012"/>
                </a:lnTo>
                <a:cubicBezTo>
                  <a:pt x="555233" y="568955"/>
                  <a:pt x="719059" y="730161"/>
                  <a:pt x="920028" y="730135"/>
                </a:cubicBezTo>
                <a:close/>
                <a:moveTo>
                  <a:pt x="368011" y="730135"/>
                </a:moveTo>
                <a:lnTo>
                  <a:pt x="368011" y="572258"/>
                </a:lnTo>
                <a:cubicBezTo>
                  <a:pt x="254290" y="572203"/>
                  <a:pt x="161248" y="481689"/>
                  <a:pt x="158061" y="368012"/>
                </a:cubicBezTo>
                <a:lnTo>
                  <a:pt x="368011" y="368012"/>
                </a:lnTo>
                <a:lnTo>
                  <a:pt x="368011" y="0"/>
                </a:lnTo>
                <a:lnTo>
                  <a:pt x="0" y="0"/>
                </a:lnTo>
                <a:lnTo>
                  <a:pt x="0" y="368012"/>
                </a:lnTo>
                <a:cubicBezTo>
                  <a:pt x="3216" y="568955"/>
                  <a:pt x="167042" y="730161"/>
                  <a:pt x="368011" y="730135"/>
                </a:cubicBezTo>
                <a:close/>
              </a:path>
            </a:pathLst>
          </a:custGeom>
          <a:solidFill>
            <a:schemeClr val="bg1">
              <a:alpha val="18000"/>
            </a:schemeClr>
          </a:solidFill>
          <a:ln w="18355" cap="flat">
            <a:noFill/>
            <a:prstDash val="solid"/>
            <a:miter/>
          </a:ln>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bg1">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18" name="Text Placeholder 17">
            <a:extLst>
              <a:ext uri="{FF2B5EF4-FFF2-40B4-BE49-F238E27FC236}">
                <a16:creationId xmlns:a16="http://schemas.microsoft.com/office/drawing/2014/main" id="{A209C6F1-B5A8-BEB5-E4DC-85E5550159B3}"/>
              </a:ext>
            </a:extLst>
          </p:cNvPr>
          <p:cNvSpPr>
            <a:spLocks noGrp="1" noChangeAspect="1"/>
          </p:cNvSpPr>
          <p:nvPr>
            <p:ph type="body" sz="quarter" idx="27" hasCustomPrompt="1"/>
          </p:nvPr>
        </p:nvSpPr>
        <p:spPr>
          <a:xfrm rot="10800000" flipH="1">
            <a:off x="7275349" y="2296514"/>
            <a:ext cx="920028" cy="730135"/>
          </a:xfrm>
          <a:custGeom>
            <a:avLst/>
            <a:gdLst>
              <a:gd name="connsiteX0" fmla="*/ 920028 w 920028"/>
              <a:gd name="connsiteY0" fmla="*/ 730135 h 730135"/>
              <a:gd name="connsiteX1" fmla="*/ 920028 w 920028"/>
              <a:gd name="connsiteY1" fmla="*/ 572258 h 730135"/>
              <a:gd name="connsiteX2" fmla="*/ 710078 w 920028"/>
              <a:gd name="connsiteY2" fmla="*/ 368012 h 730135"/>
              <a:gd name="connsiteX3" fmla="*/ 920028 w 920028"/>
              <a:gd name="connsiteY3" fmla="*/ 368012 h 730135"/>
              <a:gd name="connsiteX4" fmla="*/ 920028 w 920028"/>
              <a:gd name="connsiteY4" fmla="*/ 0 h 730135"/>
              <a:gd name="connsiteX5" fmla="*/ 552017 w 920028"/>
              <a:gd name="connsiteY5" fmla="*/ 0 h 730135"/>
              <a:gd name="connsiteX6" fmla="*/ 552017 w 920028"/>
              <a:gd name="connsiteY6" fmla="*/ 368012 h 730135"/>
              <a:gd name="connsiteX7" fmla="*/ 920028 w 920028"/>
              <a:gd name="connsiteY7" fmla="*/ 730135 h 730135"/>
              <a:gd name="connsiteX8" fmla="*/ 368011 w 920028"/>
              <a:gd name="connsiteY8" fmla="*/ 730135 h 730135"/>
              <a:gd name="connsiteX9" fmla="*/ 368011 w 920028"/>
              <a:gd name="connsiteY9" fmla="*/ 572258 h 730135"/>
              <a:gd name="connsiteX10" fmla="*/ 158061 w 920028"/>
              <a:gd name="connsiteY10" fmla="*/ 368012 h 730135"/>
              <a:gd name="connsiteX11" fmla="*/ 368011 w 920028"/>
              <a:gd name="connsiteY11" fmla="*/ 368012 h 730135"/>
              <a:gd name="connsiteX12" fmla="*/ 368011 w 920028"/>
              <a:gd name="connsiteY12" fmla="*/ 0 h 730135"/>
              <a:gd name="connsiteX13" fmla="*/ 0 w 920028"/>
              <a:gd name="connsiteY13" fmla="*/ 0 h 730135"/>
              <a:gd name="connsiteX14" fmla="*/ 0 w 920028"/>
              <a:gd name="connsiteY14" fmla="*/ 368012 h 730135"/>
              <a:gd name="connsiteX15" fmla="*/ 368011 w 920028"/>
              <a:gd name="connsiteY15" fmla="*/ 730135 h 73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0028" h="730135">
                <a:moveTo>
                  <a:pt x="920028" y="730135"/>
                </a:moveTo>
                <a:lnTo>
                  <a:pt x="920028" y="572258"/>
                </a:lnTo>
                <a:cubicBezTo>
                  <a:pt x="806307" y="572203"/>
                  <a:pt x="713265" y="481689"/>
                  <a:pt x="710078" y="368012"/>
                </a:cubicBezTo>
                <a:lnTo>
                  <a:pt x="920028" y="368012"/>
                </a:lnTo>
                <a:lnTo>
                  <a:pt x="920028" y="0"/>
                </a:lnTo>
                <a:lnTo>
                  <a:pt x="552017" y="0"/>
                </a:lnTo>
                <a:lnTo>
                  <a:pt x="552017" y="368012"/>
                </a:lnTo>
                <a:cubicBezTo>
                  <a:pt x="555233" y="568955"/>
                  <a:pt x="719059" y="730161"/>
                  <a:pt x="920028" y="730135"/>
                </a:cubicBezTo>
                <a:close/>
                <a:moveTo>
                  <a:pt x="368011" y="730135"/>
                </a:moveTo>
                <a:lnTo>
                  <a:pt x="368011" y="572258"/>
                </a:lnTo>
                <a:cubicBezTo>
                  <a:pt x="254290" y="572203"/>
                  <a:pt x="161248" y="481689"/>
                  <a:pt x="158061" y="368012"/>
                </a:cubicBezTo>
                <a:lnTo>
                  <a:pt x="368011" y="368012"/>
                </a:lnTo>
                <a:lnTo>
                  <a:pt x="368011" y="0"/>
                </a:lnTo>
                <a:lnTo>
                  <a:pt x="0" y="0"/>
                </a:lnTo>
                <a:lnTo>
                  <a:pt x="0" y="368012"/>
                </a:lnTo>
                <a:cubicBezTo>
                  <a:pt x="3216" y="568955"/>
                  <a:pt x="167042" y="730161"/>
                  <a:pt x="368011" y="730135"/>
                </a:cubicBezTo>
                <a:close/>
              </a:path>
            </a:pathLst>
          </a:custGeom>
          <a:solidFill>
            <a:schemeClr val="bg1">
              <a:alpha val="18000"/>
            </a:schemeClr>
          </a:solidFill>
          <a:ln w="18355" cap="flat">
            <a:noFill/>
            <a:prstDash val="solid"/>
            <a:miter/>
          </a:ln>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bg1">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19" name="Text Placeholder 18">
            <a:extLst>
              <a:ext uri="{FF2B5EF4-FFF2-40B4-BE49-F238E27FC236}">
                <a16:creationId xmlns:a16="http://schemas.microsoft.com/office/drawing/2014/main" id="{AAAA39E8-DF70-0432-ED34-F6C4D2701502}"/>
              </a:ext>
            </a:extLst>
          </p:cNvPr>
          <p:cNvSpPr>
            <a:spLocks noGrp="1" noChangeAspect="1"/>
          </p:cNvSpPr>
          <p:nvPr>
            <p:ph type="body" sz="quarter" idx="28" hasCustomPrompt="1"/>
          </p:nvPr>
        </p:nvSpPr>
        <p:spPr>
          <a:xfrm flipH="1">
            <a:off x="12629498" y="6458015"/>
            <a:ext cx="920028" cy="730135"/>
          </a:xfrm>
          <a:custGeom>
            <a:avLst/>
            <a:gdLst>
              <a:gd name="connsiteX0" fmla="*/ 920028 w 920028"/>
              <a:gd name="connsiteY0" fmla="*/ 730135 h 730135"/>
              <a:gd name="connsiteX1" fmla="*/ 920028 w 920028"/>
              <a:gd name="connsiteY1" fmla="*/ 572258 h 730135"/>
              <a:gd name="connsiteX2" fmla="*/ 710078 w 920028"/>
              <a:gd name="connsiteY2" fmla="*/ 368012 h 730135"/>
              <a:gd name="connsiteX3" fmla="*/ 920028 w 920028"/>
              <a:gd name="connsiteY3" fmla="*/ 368012 h 730135"/>
              <a:gd name="connsiteX4" fmla="*/ 920028 w 920028"/>
              <a:gd name="connsiteY4" fmla="*/ 0 h 730135"/>
              <a:gd name="connsiteX5" fmla="*/ 552017 w 920028"/>
              <a:gd name="connsiteY5" fmla="*/ 0 h 730135"/>
              <a:gd name="connsiteX6" fmla="*/ 552017 w 920028"/>
              <a:gd name="connsiteY6" fmla="*/ 368012 h 730135"/>
              <a:gd name="connsiteX7" fmla="*/ 920028 w 920028"/>
              <a:gd name="connsiteY7" fmla="*/ 730135 h 730135"/>
              <a:gd name="connsiteX8" fmla="*/ 368011 w 920028"/>
              <a:gd name="connsiteY8" fmla="*/ 730135 h 730135"/>
              <a:gd name="connsiteX9" fmla="*/ 368011 w 920028"/>
              <a:gd name="connsiteY9" fmla="*/ 572258 h 730135"/>
              <a:gd name="connsiteX10" fmla="*/ 158061 w 920028"/>
              <a:gd name="connsiteY10" fmla="*/ 368012 h 730135"/>
              <a:gd name="connsiteX11" fmla="*/ 368011 w 920028"/>
              <a:gd name="connsiteY11" fmla="*/ 368012 h 730135"/>
              <a:gd name="connsiteX12" fmla="*/ 368011 w 920028"/>
              <a:gd name="connsiteY12" fmla="*/ 0 h 730135"/>
              <a:gd name="connsiteX13" fmla="*/ 0 w 920028"/>
              <a:gd name="connsiteY13" fmla="*/ 0 h 730135"/>
              <a:gd name="connsiteX14" fmla="*/ 0 w 920028"/>
              <a:gd name="connsiteY14" fmla="*/ 368012 h 730135"/>
              <a:gd name="connsiteX15" fmla="*/ 368011 w 920028"/>
              <a:gd name="connsiteY15" fmla="*/ 730135 h 73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0028" h="730135">
                <a:moveTo>
                  <a:pt x="920028" y="730135"/>
                </a:moveTo>
                <a:lnTo>
                  <a:pt x="920028" y="572258"/>
                </a:lnTo>
                <a:cubicBezTo>
                  <a:pt x="806307" y="572203"/>
                  <a:pt x="713265" y="481689"/>
                  <a:pt x="710078" y="368012"/>
                </a:cubicBezTo>
                <a:lnTo>
                  <a:pt x="920028" y="368012"/>
                </a:lnTo>
                <a:lnTo>
                  <a:pt x="920028" y="0"/>
                </a:lnTo>
                <a:lnTo>
                  <a:pt x="552017" y="0"/>
                </a:lnTo>
                <a:lnTo>
                  <a:pt x="552017" y="368012"/>
                </a:lnTo>
                <a:cubicBezTo>
                  <a:pt x="555233" y="568955"/>
                  <a:pt x="719059" y="730161"/>
                  <a:pt x="920028" y="730135"/>
                </a:cubicBezTo>
                <a:close/>
                <a:moveTo>
                  <a:pt x="368011" y="730135"/>
                </a:moveTo>
                <a:lnTo>
                  <a:pt x="368011" y="572258"/>
                </a:lnTo>
                <a:cubicBezTo>
                  <a:pt x="254290" y="572203"/>
                  <a:pt x="161248" y="481689"/>
                  <a:pt x="158061" y="368012"/>
                </a:cubicBezTo>
                <a:lnTo>
                  <a:pt x="368011" y="368012"/>
                </a:lnTo>
                <a:lnTo>
                  <a:pt x="368011" y="0"/>
                </a:lnTo>
                <a:lnTo>
                  <a:pt x="0" y="0"/>
                </a:lnTo>
                <a:lnTo>
                  <a:pt x="0" y="368012"/>
                </a:lnTo>
                <a:cubicBezTo>
                  <a:pt x="3216" y="568955"/>
                  <a:pt x="167042" y="730161"/>
                  <a:pt x="368011" y="730135"/>
                </a:cubicBezTo>
                <a:close/>
              </a:path>
            </a:pathLst>
          </a:custGeom>
          <a:solidFill>
            <a:schemeClr val="bg1">
              <a:alpha val="18000"/>
            </a:schemeClr>
          </a:solidFill>
          <a:ln w="18355" cap="flat">
            <a:noFill/>
            <a:prstDash val="solid"/>
            <a:miter/>
          </a:ln>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bg1">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pic>
        <p:nvPicPr>
          <p:cNvPr id="6" name="Graphic 5">
            <a:extLst>
              <a:ext uri="{FF2B5EF4-FFF2-40B4-BE49-F238E27FC236}">
                <a16:creationId xmlns:a16="http://schemas.microsoft.com/office/drawing/2014/main" id="{35408FB1-66C9-470F-C025-2E9791CE56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1943" y="7818013"/>
            <a:ext cx="5233436" cy="165266"/>
          </a:xfrm>
          <a:prstGeom prst="rect">
            <a:avLst/>
          </a:prstGeom>
        </p:spPr>
      </p:pic>
    </p:spTree>
    <p:extLst>
      <p:ext uri="{BB962C8B-B14F-4D97-AF65-F5344CB8AC3E}">
        <p14:creationId xmlns:p14="http://schemas.microsoft.com/office/powerpoint/2010/main" val="560290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3">
    <p:bg>
      <p:bgPr>
        <a:gradFill>
          <a:gsLst>
            <a:gs pos="91000">
              <a:schemeClr val="accent6">
                <a:lumMod val="40000"/>
                <a:lumOff val="60000"/>
              </a:schemeClr>
            </a:gs>
            <a:gs pos="6000">
              <a:schemeClr val="accent5">
                <a:lumMod val="60000"/>
                <a:lumOff val="40000"/>
              </a:schemeClr>
            </a:gs>
          </a:gsLst>
          <a:lin ang="13500000" scaled="1"/>
        </a:grad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D32FC2E8-5565-A11A-2CB2-37A00E9E7051}"/>
              </a:ext>
            </a:extLst>
          </p:cNvPr>
          <p:cNvSpPr>
            <a:spLocks noGrp="1" noChangeAspect="1"/>
          </p:cNvSpPr>
          <p:nvPr>
            <p:ph type="body" sz="quarter" idx="28" hasCustomPrompt="1"/>
          </p:nvPr>
        </p:nvSpPr>
        <p:spPr>
          <a:xfrm rot="5400000">
            <a:off x="8242048" y="-631910"/>
            <a:ext cx="5756442" cy="7020260"/>
          </a:xfrm>
          <a:custGeom>
            <a:avLst/>
            <a:gdLst>
              <a:gd name="connsiteX0" fmla="*/ 1545521 w 5756442"/>
              <a:gd name="connsiteY0" fmla="*/ 3964756 h 7020260"/>
              <a:gd name="connsiteX1" fmla="*/ 2625798 w 5756442"/>
              <a:gd name="connsiteY1" fmla="*/ 168870 h 7020260"/>
              <a:gd name="connsiteX2" fmla="*/ 2536192 w 5756442"/>
              <a:gd name="connsiteY2" fmla="*/ 0 h 7020260"/>
              <a:gd name="connsiteX3" fmla="*/ 3574266 w 5756442"/>
              <a:gd name="connsiteY3" fmla="*/ 0 h 7020260"/>
              <a:gd name="connsiteX4" fmla="*/ 3597460 w 5756442"/>
              <a:gd name="connsiteY4" fmla="*/ 127261 h 7020260"/>
              <a:gd name="connsiteX5" fmla="*/ 1545521 w 5756442"/>
              <a:gd name="connsiteY5" fmla="*/ 3964756 h 7020260"/>
              <a:gd name="connsiteX6" fmla="*/ 0 w 5756442"/>
              <a:gd name="connsiteY6" fmla="*/ 6146335 h 7020260"/>
              <a:gd name="connsiteX7" fmla="*/ 0 w 5756442"/>
              <a:gd name="connsiteY7" fmla="*/ 5002657 h 7020260"/>
              <a:gd name="connsiteX8" fmla="*/ 299308 w 5756442"/>
              <a:gd name="connsiteY8" fmla="*/ 4985348 h 7020260"/>
              <a:gd name="connsiteX9" fmla="*/ 3831467 w 5756442"/>
              <a:gd name="connsiteY9" fmla="*/ 1958338 h 7020260"/>
              <a:gd name="connsiteX10" fmla="*/ 96554 w 5756442"/>
              <a:gd name="connsiteY10" fmla="*/ 6132154 h 7020260"/>
              <a:gd name="connsiteX11" fmla="*/ 0 w 5756442"/>
              <a:gd name="connsiteY11" fmla="*/ 7012923 h 7020260"/>
              <a:gd name="connsiteX12" fmla="*/ 0 w 5756442"/>
              <a:gd name="connsiteY12" fmla="*/ 6629436 h 7020260"/>
              <a:gd name="connsiteX13" fmla="*/ 92607 w 5756442"/>
              <a:gd name="connsiteY13" fmla="*/ 6616854 h 7020260"/>
              <a:gd name="connsiteX14" fmla="*/ 4319840 w 5756442"/>
              <a:gd name="connsiteY14" fmla="*/ 222543 h 7020260"/>
              <a:gd name="connsiteX15" fmla="*/ 4277761 w 5756442"/>
              <a:gd name="connsiteY15" fmla="*/ 0 h 7020260"/>
              <a:gd name="connsiteX16" fmla="*/ 5702790 w 5756442"/>
              <a:gd name="connsiteY16" fmla="*/ 0 h 7020260"/>
              <a:gd name="connsiteX17" fmla="*/ 5726784 w 5756442"/>
              <a:gd name="connsiteY17" fmla="*/ 195457 h 7020260"/>
              <a:gd name="connsiteX18" fmla="*/ 73217 w 5756442"/>
              <a:gd name="connsiteY18" fmla="*/ 7017472 h 702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56442" h="7020260">
                <a:moveTo>
                  <a:pt x="1545521" y="3964756"/>
                </a:moveTo>
                <a:cubicBezTo>
                  <a:pt x="2788907" y="3093087"/>
                  <a:pt x="3243273" y="1488502"/>
                  <a:pt x="2625798" y="168870"/>
                </a:cubicBezTo>
                <a:lnTo>
                  <a:pt x="2536192" y="0"/>
                </a:lnTo>
                <a:lnTo>
                  <a:pt x="3574266" y="0"/>
                </a:lnTo>
                <a:lnTo>
                  <a:pt x="3597460" y="127261"/>
                </a:lnTo>
                <a:cubicBezTo>
                  <a:pt x="3830107" y="1634140"/>
                  <a:pt x="3037604" y="3240211"/>
                  <a:pt x="1545521" y="3964756"/>
                </a:cubicBezTo>
                <a:close/>
                <a:moveTo>
                  <a:pt x="0" y="6146335"/>
                </a:moveTo>
                <a:lnTo>
                  <a:pt x="0" y="5002657"/>
                </a:lnTo>
                <a:lnTo>
                  <a:pt x="299308" y="4985348"/>
                </a:lnTo>
                <a:cubicBezTo>
                  <a:pt x="1954813" y="4810067"/>
                  <a:pt x="3383431" y="3626134"/>
                  <a:pt x="3831467" y="1958338"/>
                </a:cubicBezTo>
                <a:cubicBezTo>
                  <a:pt x="3516248" y="4448459"/>
                  <a:pt x="1908273" y="5787843"/>
                  <a:pt x="96554" y="6132154"/>
                </a:cubicBezTo>
                <a:close/>
                <a:moveTo>
                  <a:pt x="0" y="7012923"/>
                </a:moveTo>
                <a:lnTo>
                  <a:pt x="0" y="6629436"/>
                </a:lnTo>
                <a:lnTo>
                  <a:pt x="92607" y="6616854"/>
                </a:lnTo>
                <a:cubicBezTo>
                  <a:pt x="3051808" y="6132908"/>
                  <a:pt x="4776041" y="2978283"/>
                  <a:pt x="4319840" y="222543"/>
                </a:cubicBezTo>
                <a:lnTo>
                  <a:pt x="4277761" y="0"/>
                </a:lnTo>
                <a:lnTo>
                  <a:pt x="5702790" y="0"/>
                </a:lnTo>
                <a:lnTo>
                  <a:pt x="5726784" y="195457"/>
                </a:lnTo>
                <a:cubicBezTo>
                  <a:pt x="6054692" y="3502776"/>
                  <a:pt x="3630917" y="7135217"/>
                  <a:pt x="73217" y="7017472"/>
                </a:cubicBezTo>
                <a:close/>
              </a:path>
            </a:pathLst>
          </a:custGeom>
          <a:solidFill>
            <a:schemeClr val="bg1">
              <a:alpha val="25654"/>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8" name="Text Placeholder 4">
            <a:extLst>
              <a:ext uri="{FF2B5EF4-FFF2-40B4-BE49-F238E27FC236}">
                <a16:creationId xmlns:a16="http://schemas.microsoft.com/office/drawing/2014/main" id="{ADA675FE-2AAD-03CE-6B5E-04F5F7B3C67C}"/>
              </a:ext>
            </a:extLst>
          </p:cNvPr>
          <p:cNvSpPr>
            <a:spLocks noGrp="1" noChangeAspect="1"/>
          </p:cNvSpPr>
          <p:nvPr>
            <p:ph type="body" sz="quarter" idx="25" hasCustomPrompt="1"/>
          </p:nvPr>
        </p:nvSpPr>
        <p:spPr>
          <a:xfrm rot="10800000" flipH="1">
            <a:off x="3887559" y="6493833"/>
            <a:ext cx="800510" cy="843160"/>
          </a:xfrm>
          <a:prstGeom prst="triangle">
            <a:avLst>
              <a:gd name="adj" fmla="val 0"/>
            </a:avLst>
          </a:prstGeom>
          <a:solidFill>
            <a:schemeClr val="bg1">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9" name="Text Placeholder 4">
            <a:extLst>
              <a:ext uri="{FF2B5EF4-FFF2-40B4-BE49-F238E27FC236}">
                <a16:creationId xmlns:a16="http://schemas.microsoft.com/office/drawing/2014/main" id="{8A18726E-B0A4-3F04-B8A3-BB1B55977A7B}"/>
              </a:ext>
            </a:extLst>
          </p:cNvPr>
          <p:cNvSpPr>
            <a:spLocks noGrp="1" noChangeAspect="1"/>
          </p:cNvSpPr>
          <p:nvPr>
            <p:ph type="body" sz="quarter" idx="26" hasCustomPrompt="1"/>
          </p:nvPr>
        </p:nvSpPr>
        <p:spPr>
          <a:xfrm rot="10800000" flipH="1">
            <a:off x="8511924" y="6493833"/>
            <a:ext cx="800510" cy="843160"/>
          </a:xfrm>
          <a:prstGeom prst="triangle">
            <a:avLst>
              <a:gd name="adj" fmla="val 0"/>
            </a:avLst>
          </a:prstGeom>
          <a:solidFill>
            <a:schemeClr val="bg1">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13" name="Text Placeholder 4">
            <a:extLst>
              <a:ext uri="{FF2B5EF4-FFF2-40B4-BE49-F238E27FC236}">
                <a16:creationId xmlns:a16="http://schemas.microsoft.com/office/drawing/2014/main" id="{D06CCD86-1A0A-A3D6-B27E-2456CAA95C0F}"/>
              </a:ext>
            </a:extLst>
          </p:cNvPr>
          <p:cNvSpPr>
            <a:spLocks noGrp="1" noChangeAspect="1"/>
          </p:cNvSpPr>
          <p:nvPr>
            <p:ph type="body" sz="quarter" idx="27" hasCustomPrompt="1"/>
          </p:nvPr>
        </p:nvSpPr>
        <p:spPr>
          <a:xfrm rot="10800000" flipH="1">
            <a:off x="13136289" y="6493833"/>
            <a:ext cx="800510" cy="843160"/>
          </a:xfrm>
          <a:prstGeom prst="triangle">
            <a:avLst>
              <a:gd name="adj" fmla="val 0"/>
            </a:avLst>
          </a:prstGeom>
          <a:solidFill>
            <a:schemeClr val="bg1">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2" name="Title 1">
            <a:extLst>
              <a:ext uri="{FF2B5EF4-FFF2-40B4-BE49-F238E27FC236}">
                <a16:creationId xmlns:a16="http://schemas.microsoft.com/office/drawing/2014/main" id="{6B3BC022-DEBB-8E11-95C2-FDE09BEBC4C7}"/>
              </a:ext>
            </a:extLst>
          </p:cNvPr>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E105D4A-36C4-9BD0-3CBB-ADA4C5482251}"/>
              </a:ext>
            </a:extLst>
          </p:cNvPr>
          <p:cNvSpPr>
            <a:spLocks noGrp="1"/>
          </p:cNvSpPr>
          <p:nvPr>
            <p:ph type="sldNum" sz="quarter" idx="10"/>
          </p:nvPr>
        </p:nvSpPr>
        <p:spPr/>
        <p:txBody>
          <a:bodyPr/>
          <a:lstStyle>
            <a:lvl1pPr>
              <a:defRPr>
                <a:solidFill>
                  <a:schemeClr val="tx1"/>
                </a:solidFill>
              </a:defRPr>
            </a:lvl1pPr>
          </a:lstStyle>
          <a:p>
            <a:fld id="{A458D267-638F-B04B-BFBE-4B1A7C742C98}" type="slidenum">
              <a:rPr lang="en-US" smtClean="0"/>
              <a:pPr/>
              <a:t>‹#›</a:t>
            </a:fld>
            <a:endParaRPr lang="en-US"/>
          </a:p>
        </p:txBody>
      </p:sp>
      <p:sp>
        <p:nvSpPr>
          <p:cNvPr id="4" name="Text Placeholder 4">
            <a:extLst>
              <a:ext uri="{FF2B5EF4-FFF2-40B4-BE49-F238E27FC236}">
                <a16:creationId xmlns:a16="http://schemas.microsoft.com/office/drawing/2014/main" id="{7D02943F-565F-4E5C-04B0-CD4C465D4C30}"/>
              </a:ext>
            </a:extLst>
          </p:cNvPr>
          <p:cNvSpPr>
            <a:spLocks noGrp="1" noChangeAspect="1"/>
          </p:cNvSpPr>
          <p:nvPr>
            <p:ph type="body" sz="quarter" idx="12" hasCustomPrompt="1"/>
          </p:nvPr>
        </p:nvSpPr>
        <p:spPr>
          <a:xfrm>
            <a:off x="580529" y="2044258"/>
            <a:ext cx="4189987" cy="4515596"/>
          </a:xfrm>
          <a:prstGeom prst="roundRect">
            <a:avLst>
              <a:gd name="adj" fmla="val 6445"/>
            </a:avLst>
          </a:prstGeom>
          <a:solidFill>
            <a:schemeClr val="bg1"/>
          </a:solidFill>
          <a:effectLst>
            <a:outerShdw blurRad="254000" algn="ctr" rotWithShape="0">
              <a:prstClr val="black">
                <a:alpha val="20000"/>
              </a:prstClr>
            </a:outerShdw>
          </a:effectLst>
        </p:spPr>
        <p:txBody>
          <a:bodyPr lIns="365760" tIns="91440" rIns="182880" bIns="91440" anchor="ctr"/>
          <a:lstStyle>
            <a:lvl1pPr marL="0" indent="0" algn="l">
              <a:spcBef>
                <a:spcPts val="0"/>
              </a:spcBef>
              <a:buNone/>
              <a:defRPr lang="en-US" sz="2000" b="0" i="0" kern="1200" dirty="0" smtClean="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
        <p:nvSpPr>
          <p:cNvPr id="14" name="Text Placeholder 4">
            <a:extLst>
              <a:ext uri="{FF2B5EF4-FFF2-40B4-BE49-F238E27FC236}">
                <a16:creationId xmlns:a16="http://schemas.microsoft.com/office/drawing/2014/main" id="{0AF2D1AB-8714-1B93-C76B-8587682FC30B}"/>
              </a:ext>
            </a:extLst>
          </p:cNvPr>
          <p:cNvSpPr>
            <a:spLocks noGrp="1" noChangeAspect="1"/>
          </p:cNvSpPr>
          <p:nvPr>
            <p:ph type="body" sz="quarter" idx="13" hasCustomPrompt="1"/>
          </p:nvPr>
        </p:nvSpPr>
        <p:spPr>
          <a:xfrm>
            <a:off x="5236337" y="2044258"/>
            <a:ext cx="4189987" cy="4515596"/>
          </a:xfrm>
          <a:prstGeom prst="roundRect">
            <a:avLst>
              <a:gd name="adj" fmla="val 6445"/>
            </a:avLst>
          </a:prstGeom>
          <a:solidFill>
            <a:schemeClr val="bg1"/>
          </a:solidFill>
          <a:effectLst>
            <a:outerShdw blurRad="254000" algn="ctr" rotWithShape="0">
              <a:prstClr val="black">
                <a:alpha val="20000"/>
              </a:prstClr>
            </a:outerShdw>
          </a:effectLst>
        </p:spPr>
        <p:txBody>
          <a:bodyPr lIns="365760" tIns="91440" rIns="182880" bIns="91440" anchor="ctr"/>
          <a:lstStyle>
            <a:lvl1pPr marL="0" indent="0" algn="l">
              <a:spcBef>
                <a:spcPts val="0"/>
              </a:spcBef>
              <a:buNone/>
              <a:defRPr lang="en-US" sz="2000" b="0" i="0" kern="1200" dirty="0" smtClean="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
        <p:nvSpPr>
          <p:cNvPr id="15" name="Text Placeholder 4">
            <a:extLst>
              <a:ext uri="{FF2B5EF4-FFF2-40B4-BE49-F238E27FC236}">
                <a16:creationId xmlns:a16="http://schemas.microsoft.com/office/drawing/2014/main" id="{CF3D97F8-2489-F7A2-3840-BE32542C0806}"/>
              </a:ext>
            </a:extLst>
          </p:cNvPr>
          <p:cNvSpPr>
            <a:spLocks noGrp="1" noChangeAspect="1"/>
          </p:cNvSpPr>
          <p:nvPr>
            <p:ph type="body" sz="quarter" idx="14" hasCustomPrompt="1"/>
          </p:nvPr>
        </p:nvSpPr>
        <p:spPr>
          <a:xfrm>
            <a:off x="9892145" y="2044258"/>
            <a:ext cx="4189987" cy="4515596"/>
          </a:xfrm>
          <a:prstGeom prst="roundRect">
            <a:avLst>
              <a:gd name="adj" fmla="val 6445"/>
            </a:avLst>
          </a:prstGeom>
          <a:solidFill>
            <a:schemeClr val="bg1"/>
          </a:solidFill>
          <a:effectLst>
            <a:outerShdw blurRad="254000" algn="ctr" rotWithShape="0">
              <a:prstClr val="black">
                <a:alpha val="20000"/>
              </a:prstClr>
            </a:outerShdw>
          </a:effectLst>
        </p:spPr>
        <p:txBody>
          <a:bodyPr lIns="365760" tIns="91440" rIns="182880" bIns="91440" anchor="ctr"/>
          <a:lstStyle>
            <a:lvl1pPr marL="0" indent="0" algn="l">
              <a:spcBef>
                <a:spcPts val="0"/>
              </a:spcBef>
              <a:buNone/>
              <a:defRPr lang="en-US" sz="2000" b="0" i="0" kern="1200" dirty="0" smtClean="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Tree>
    <p:extLst>
      <p:ext uri="{BB962C8B-B14F-4D97-AF65-F5344CB8AC3E}">
        <p14:creationId xmlns:p14="http://schemas.microsoft.com/office/powerpoint/2010/main" val="2545751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Slide 4">
    <p:bg>
      <p:bgPr>
        <a:gradFill flip="none" rotWithShape="1">
          <a:gsLst>
            <a:gs pos="88000">
              <a:schemeClr val="accent3"/>
            </a:gs>
            <a:gs pos="12000">
              <a:schemeClr val="accent1"/>
            </a:gs>
          </a:gsLst>
          <a:lin ang="2700000" scaled="1"/>
          <a:tileRect/>
        </a:grad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4801D00-998C-80C4-44F2-98C4EC11F3DA}"/>
              </a:ext>
            </a:extLst>
          </p:cNvPr>
          <p:cNvSpPr>
            <a:spLocks noGrp="1" noChangeAspect="1"/>
          </p:cNvSpPr>
          <p:nvPr>
            <p:ph type="body" sz="quarter" idx="25" hasCustomPrompt="1"/>
          </p:nvPr>
        </p:nvSpPr>
        <p:spPr>
          <a:xfrm rot="10800000">
            <a:off x="1739899" y="6493833"/>
            <a:ext cx="800510" cy="843160"/>
          </a:xfrm>
          <a:prstGeom prst="triangle">
            <a:avLst>
              <a:gd name="adj" fmla="val 0"/>
            </a:avLst>
          </a:prstGeom>
          <a:solidFill>
            <a:schemeClr val="bg1">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2" name="Title 1">
            <a:extLst>
              <a:ext uri="{FF2B5EF4-FFF2-40B4-BE49-F238E27FC236}">
                <a16:creationId xmlns:a16="http://schemas.microsoft.com/office/drawing/2014/main" id="{6B3BC022-DEBB-8E11-95C2-FDE09BEBC4C7}"/>
              </a:ext>
            </a:extLst>
          </p:cNvPr>
          <p:cNvSpPr>
            <a:spLocks noGrp="1"/>
          </p:cNvSpPr>
          <p:nvPr>
            <p:ph type="title"/>
          </p:nvPr>
        </p:nvSpPr>
        <p:spPr>
          <a:xfrm>
            <a:off x="319668" y="438150"/>
            <a:ext cx="6226605" cy="1547900"/>
          </a:xfrm>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3E105D4A-36C4-9BD0-3CBB-ADA4C5482251}"/>
              </a:ext>
            </a:extLst>
          </p:cNvPr>
          <p:cNvSpPr>
            <a:spLocks noGrp="1"/>
          </p:cNvSpPr>
          <p:nvPr>
            <p:ph type="sldNum" sz="quarter" idx="10"/>
          </p:nvPr>
        </p:nvSpPr>
        <p:spPr/>
        <p:txBody>
          <a:bodyPr/>
          <a:lstStyle>
            <a:lvl1pPr>
              <a:defRPr>
                <a:solidFill>
                  <a:schemeClr val="bg1"/>
                </a:solidFill>
              </a:defRPr>
            </a:lvl1pPr>
          </a:lstStyle>
          <a:p>
            <a:fld id="{A458D267-638F-B04B-BFBE-4B1A7C742C98}" type="slidenum">
              <a:rPr lang="en-US" smtClean="0"/>
              <a:pPr/>
              <a:t>‹#›</a:t>
            </a:fld>
            <a:endParaRPr lang="en-US"/>
          </a:p>
        </p:txBody>
      </p:sp>
      <p:pic>
        <p:nvPicPr>
          <p:cNvPr id="5" name="Picture 4">
            <a:extLst>
              <a:ext uri="{FF2B5EF4-FFF2-40B4-BE49-F238E27FC236}">
                <a16:creationId xmlns:a16="http://schemas.microsoft.com/office/drawing/2014/main" id="{4335AB61-1498-CC0A-36AE-19D34C88C63F}"/>
              </a:ext>
            </a:extLst>
          </p:cNvPr>
          <p:cNvPicPr>
            <a:picLocks noChangeAspect="1"/>
          </p:cNvPicPr>
          <p:nvPr userDrawn="1"/>
        </p:nvPicPr>
        <p:blipFill rotWithShape="1">
          <a:blip r:embed="rId2">
            <a:lum bright="100000"/>
          </a:blip>
          <a:srcRect r="67222"/>
          <a:stretch/>
        </p:blipFill>
        <p:spPr>
          <a:xfrm>
            <a:off x="319668" y="7673132"/>
            <a:ext cx="472069" cy="428994"/>
          </a:xfrm>
          <a:prstGeom prst="rect">
            <a:avLst/>
          </a:prstGeom>
        </p:spPr>
      </p:pic>
      <p:sp>
        <p:nvSpPr>
          <p:cNvPr id="8" name="Picture Placeholder 7">
            <a:extLst>
              <a:ext uri="{FF2B5EF4-FFF2-40B4-BE49-F238E27FC236}">
                <a16:creationId xmlns:a16="http://schemas.microsoft.com/office/drawing/2014/main" id="{5A265414-E33A-02D4-00F3-BED845C6F0F0}"/>
              </a:ext>
            </a:extLst>
          </p:cNvPr>
          <p:cNvSpPr>
            <a:spLocks noGrp="1"/>
          </p:cNvSpPr>
          <p:nvPr>
            <p:ph type="pic" sz="quarter" idx="13"/>
          </p:nvPr>
        </p:nvSpPr>
        <p:spPr>
          <a:xfrm>
            <a:off x="6918979" y="438150"/>
            <a:ext cx="7282421" cy="7268160"/>
          </a:xfrm>
          <a:pattFill prst="pct5">
            <a:fgClr>
              <a:schemeClr val="accent1"/>
            </a:fgClr>
            <a:bgClr>
              <a:schemeClr val="tx2"/>
            </a:bgClr>
          </a:pattFill>
        </p:spPr>
        <p:txBody>
          <a:bodyPr anchor="ctr"/>
          <a:lstStyle>
            <a:lvl1pPr marL="0" indent="0" algn="ctr">
              <a:buNone/>
              <a:defRPr sz="4000">
                <a:solidFill>
                  <a:schemeClr val="bg1"/>
                </a:solidFill>
              </a:defRPr>
            </a:lvl1pPr>
          </a:lstStyle>
          <a:p>
            <a:endParaRPr lang="en-US" dirty="0"/>
          </a:p>
        </p:txBody>
      </p:sp>
      <p:sp>
        <p:nvSpPr>
          <p:cNvPr id="4" name="Text Placeholder 4">
            <a:extLst>
              <a:ext uri="{FF2B5EF4-FFF2-40B4-BE49-F238E27FC236}">
                <a16:creationId xmlns:a16="http://schemas.microsoft.com/office/drawing/2014/main" id="{7D02943F-565F-4E5C-04B0-CD4C465D4C30}"/>
              </a:ext>
            </a:extLst>
          </p:cNvPr>
          <p:cNvSpPr>
            <a:spLocks noGrp="1" noChangeAspect="1"/>
          </p:cNvSpPr>
          <p:nvPr>
            <p:ph type="body" sz="quarter" idx="12" hasCustomPrompt="1"/>
          </p:nvPr>
        </p:nvSpPr>
        <p:spPr>
          <a:xfrm>
            <a:off x="1626010" y="3384200"/>
            <a:ext cx="6734671" cy="3109633"/>
          </a:xfrm>
          <a:prstGeom prst="roundRect">
            <a:avLst>
              <a:gd name="adj" fmla="val 6445"/>
            </a:avLst>
          </a:prstGeom>
          <a:solidFill>
            <a:schemeClr val="bg1"/>
          </a:solidFill>
          <a:effectLst>
            <a:outerShdw blurRad="254000" algn="ctr" rotWithShape="0">
              <a:prstClr val="black">
                <a:alpha val="20000"/>
              </a:prstClr>
            </a:outerShdw>
          </a:effectLst>
        </p:spPr>
        <p:txBody>
          <a:bodyPr lIns="365760" tIns="91440" rIns="182880" bIns="91440" anchor="ctr"/>
          <a:lstStyle>
            <a:lvl1pPr marL="0" indent="0" algn="l">
              <a:spcBef>
                <a:spcPts val="0"/>
              </a:spcBef>
              <a:buNone/>
              <a:defRPr lang="en-US" sz="2000" b="0" i="0" kern="1200" dirty="0" smtClean="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pic>
        <p:nvPicPr>
          <p:cNvPr id="6" name="Graphic 5">
            <a:extLst>
              <a:ext uri="{FF2B5EF4-FFF2-40B4-BE49-F238E27FC236}">
                <a16:creationId xmlns:a16="http://schemas.microsoft.com/office/drawing/2014/main" id="{72704024-1F79-44DA-B7ED-CD478BC9635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1943" y="7818013"/>
            <a:ext cx="5233436" cy="165266"/>
          </a:xfrm>
          <a:prstGeom prst="rect">
            <a:avLst/>
          </a:prstGeom>
        </p:spPr>
      </p:pic>
    </p:spTree>
    <p:extLst>
      <p:ext uri="{BB962C8B-B14F-4D97-AF65-F5344CB8AC3E}">
        <p14:creationId xmlns:p14="http://schemas.microsoft.com/office/powerpoint/2010/main" val="302380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ow Chart 1">
    <p:bg>
      <p:bgPr>
        <a:gradFill>
          <a:gsLst>
            <a:gs pos="91000">
              <a:schemeClr val="accent6">
                <a:lumMod val="40000"/>
                <a:lumOff val="60000"/>
              </a:schemeClr>
            </a:gs>
            <a:gs pos="6000">
              <a:schemeClr val="accent5">
                <a:lumMod val="60000"/>
                <a:lumOff val="40000"/>
              </a:schemeClr>
            </a:gs>
          </a:gsLst>
          <a:lin ang="13500000" scaled="1"/>
        </a:gradFill>
        <a:effectLst/>
      </p:bgPr>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1B1C254-CB24-D831-9B2C-E35253AB42CD}"/>
              </a:ext>
            </a:extLst>
          </p:cNvPr>
          <p:cNvSpPr>
            <a:spLocks noGrp="1" noChangeAspect="1"/>
          </p:cNvSpPr>
          <p:nvPr>
            <p:ph type="body" sz="quarter" idx="28" hasCustomPrompt="1"/>
          </p:nvPr>
        </p:nvSpPr>
        <p:spPr>
          <a:xfrm rot="5400000">
            <a:off x="8242048" y="-631910"/>
            <a:ext cx="5756442" cy="7020260"/>
          </a:xfrm>
          <a:custGeom>
            <a:avLst/>
            <a:gdLst>
              <a:gd name="connsiteX0" fmla="*/ 1545521 w 5756442"/>
              <a:gd name="connsiteY0" fmla="*/ 3964756 h 7020260"/>
              <a:gd name="connsiteX1" fmla="*/ 2625798 w 5756442"/>
              <a:gd name="connsiteY1" fmla="*/ 168870 h 7020260"/>
              <a:gd name="connsiteX2" fmla="*/ 2536192 w 5756442"/>
              <a:gd name="connsiteY2" fmla="*/ 0 h 7020260"/>
              <a:gd name="connsiteX3" fmla="*/ 3574266 w 5756442"/>
              <a:gd name="connsiteY3" fmla="*/ 0 h 7020260"/>
              <a:gd name="connsiteX4" fmla="*/ 3597460 w 5756442"/>
              <a:gd name="connsiteY4" fmla="*/ 127261 h 7020260"/>
              <a:gd name="connsiteX5" fmla="*/ 1545521 w 5756442"/>
              <a:gd name="connsiteY5" fmla="*/ 3964756 h 7020260"/>
              <a:gd name="connsiteX6" fmla="*/ 0 w 5756442"/>
              <a:gd name="connsiteY6" fmla="*/ 6146335 h 7020260"/>
              <a:gd name="connsiteX7" fmla="*/ 0 w 5756442"/>
              <a:gd name="connsiteY7" fmla="*/ 5002657 h 7020260"/>
              <a:gd name="connsiteX8" fmla="*/ 299308 w 5756442"/>
              <a:gd name="connsiteY8" fmla="*/ 4985348 h 7020260"/>
              <a:gd name="connsiteX9" fmla="*/ 3831467 w 5756442"/>
              <a:gd name="connsiteY9" fmla="*/ 1958338 h 7020260"/>
              <a:gd name="connsiteX10" fmla="*/ 96554 w 5756442"/>
              <a:gd name="connsiteY10" fmla="*/ 6132154 h 7020260"/>
              <a:gd name="connsiteX11" fmla="*/ 0 w 5756442"/>
              <a:gd name="connsiteY11" fmla="*/ 7012923 h 7020260"/>
              <a:gd name="connsiteX12" fmla="*/ 0 w 5756442"/>
              <a:gd name="connsiteY12" fmla="*/ 6629436 h 7020260"/>
              <a:gd name="connsiteX13" fmla="*/ 92607 w 5756442"/>
              <a:gd name="connsiteY13" fmla="*/ 6616854 h 7020260"/>
              <a:gd name="connsiteX14" fmla="*/ 4319840 w 5756442"/>
              <a:gd name="connsiteY14" fmla="*/ 222543 h 7020260"/>
              <a:gd name="connsiteX15" fmla="*/ 4277761 w 5756442"/>
              <a:gd name="connsiteY15" fmla="*/ 0 h 7020260"/>
              <a:gd name="connsiteX16" fmla="*/ 5702790 w 5756442"/>
              <a:gd name="connsiteY16" fmla="*/ 0 h 7020260"/>
              <a:gd name="connsiteX17" fmla="*/ 5726784 w 5756442"/>
              <a:gd name="connsiteY17" fmla="*/ 195457 h 7020260"/>
              <a:gd name="connsiteX18" fmla="*/ 73217 w 5756442"/>
              <a:gd name="connsiteY18" fmla="*/ 7017472 h 702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56442" h="7020260">
                <a:moveTo>
                  <a:pt x="1545521" y="3964756"/>
                </a:moveTo>
                <a:cubicBezTo>
                  <a:pt x="2788907" y="3093087"/>
                  <a:pt x="3243273" y="1488502"/>
                  <a:pt x="2625798" y="168870"/>
                </a:cubicBezTo>
                <a:lnTo>
                  <a:pt x="2536192" y="0"/>
                </a:lnTo>
                <a:lnTo>
                  <a:pt x="3574266" y="0"/>
                </a:lnTo>
                <a:lnTo>
                  <a:pt x="3597460" y="127261"/>
                </a:lnTo>
                <a:cubicBezTo>
                  <a:pt x="3830107" y="1634140"/>
                  <a:pt x="3037604" y="3240211"/>
                  <a:pt x="1545521" y="3964756"/>
                </a:cubicBezTo>
                <a:close/>
                <a:moveTo>
                  <a:pt x="0" y="6146335"/>
                </a:moveTo>
                <a:lnTo>
                  <a:pt x="0" y="5002657"/>
                </a:lnTo>
                <a:lnTo>
                  <a:pt x="299308" y="4985348"/>
                </a:lnTo>
                <a:cubicBezTo>
                  <a:pt x="1954813" y="4810067"/>
                  <a:pt x="3383431" y="3626134"/>
                  <a:pt x="3831467" y="1958338"/>
                </a:cubicBezTo>
                <a:cubicBezTo>
                  <a:pt x="3516248" y="4448459"/>
                  <a:pt x="1908273" y="5787843"/>
                  <a:pt x="96554" y="6132154"/>
                </a:cubicBezTo>
                <a:close/>
                <a:moveTo>
                  <a:pt x="0" y="7012923"/>
                </a:moveTo>
                <a:lnTo>
                  <a:pt x="0" y="6629436"/>
                </a:lnTo>
                <a:lnTo>
                  <a:pt x="92607" y="6616854"/>
                </a:lnTo>
                <a:cubicBezTo>
                  <a:pt x="3051808" y="6132908"/>
                  <a:pt x="4776041" y="2978283"/>
                  <a:pt x="4319840" y="222543"/>
                </a:cubicBezTo>
                <a:lnTo>
                  <a:pt x="4277761" y="0"/>
                </a:lnTo>
                <a:lnTo>
                  <a:pt x="5702790" y="0"/>
                </a:lnTo>
                <a:lnTo>
                  <a:pt x="5726784" y="195457"/>
                </a:lnTo>
                <a:cubicBezTo>
                  <a:pt x="6054692" y="3502776"/>
                  <a:pt x="3630917" y="7135217"/>
                  <a:pt x="73217" y="7017472"/>
                </a:cubicBezTo>
                <a:close/>
              </a:path>
            </a:pathLst>
          </a:custGeom>
          <a:solidFill>
            <a:schemeClr val="bg1">
              <a:alpha val="25654"/>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27" name="Text Placeholder 26">
            <a:extLst>
              <a:ext uri="{FF2B5EF4-FFF2-40B4-BE49-F238E27FC236}">
                <a16:creationId xmlns:a16="http://schemas.microsoft.com/office/drawing/2014/main" id="{AC0C89C3-9EF7-4305-9524-7456F708D14E}"/>
              </a:ext>
            </a:extLst>
          </p:cNvPr>
          <p:cNvSpPr>
            <a:spLocks noGrp="1"/>
          </p:cNvSpPr>
          <p:nvPr>
            <p:ph type="body" sz="quarter" idx="17" hasCustomPrompt="1"/>
          </p:nvPr>
        </p:nvSpPr>
        <p:spPr>
          <a:xfrm>
            <a:off x="9850428" y="1784627"/>
            <a:ext cx="4072891" cy="5510967"/>
          </a:xfrm>
          <a:custGeom>
            <a:avLst/>
            <a:gdLst>
              <a:gd name="connsiteX0" fmla="*/ 613534 w 4072891"/>
              <a:gd name="connsiteY0" fmla="*/ 0 h 5510967"/>
              <a:gd name="connsiteX1" fmla="*/ 3459357 w 4072891"/>
              <a:gd name="connsiteY1" fmla="*/ 0 h 5510967"/>
              <a:gd name="connsiteX2" fmla="*/ 4072891 w 4072891"/>
              <a:gd name="connsiteY2" fmla="*/ 612673 h 5510967"/>
              <a:gd name="connsiteX3" fmla="*/ 4072891 w 4072891"/>
              <a:gd name="connsiteY3" fmla="*/ 4898294 h 5510967"/>
              <a:gd name="connsiteX4" fmla="*/ 3459357 w 4072891"/>
              <a:gd name="connsiteY4" fmla="*/ 5510967 h 5510967"/>
              <a:gd name="connsiteX5" fmla="*/ 613534 w 4072891"/>
              <a:gd name="connsiteY5" fmla="*/ 5510967 h 5510967"/>
              <a:gd name="connsiteX6" fmla="*/ 0 w 4072891"/>
              <a:gd name="connsiteY6" fmla="*/ 4898295 h 5510967"/>
              <a:gd name="connsiteX7" fmla="*/ 0 w 4072891"/>
              <a:gd name="connsiteY7" fmla="*/ 3315266 h 5510967"/>
              <a:gd name="connsiteX8" fmla="*/ 54165 w 4072891"/>
              <a:gd name="connsiteY8" fmla="*/ 3261177 h 5510967"/>
              <a:gd name="connsiteX9" fmla="*/ 108329 w 4072891"/>
              <a:gd name="connsiteY9" fmla="*/ 3315266 h 5510967"/>
              <a:gd name="connsiteX10" fmla="*/ 108329 w 4072891"/>
              <a:gd name="connsiteY10" fmla="*/ 4898294 h 5510967"/>
              <a:gd name="connsiteX11" fmla="*/ 613534 w 4072891"/>
              <a:gd name="connsiteY11" fmla="*/ 5402790 h 5510967"/>
              <a:gd name="connsiteX12" fmla="*/ 3459357 w 4072891"/>
              <a:gd name="connsiteY12" fmla="*/ 5402790 h 5510967"/>
              <a:gd name="connsiteX13" fmla="*/ 3964561 w 4072891"/>
              <a:gd name="connsiteY13" fmla="*/ 4898295 h 5510967"/>
              <a:gd name="connsiteX14" fmla="*/ 3964561 w 4072891"/>
              <a:gd name="connsiteY14" fmla="*/ 612673 h 5510967"/>
              <a:gd name="connsiteX15" fmla="*/ 3459357 w 4072891"/>
              <a:gd name="connsiteY15" fmla="*/ 108178 h 5510967"/>
              <a:gd name="connsiteX16" fmla="*/ 613534 w 4072891"/>
              <a:gd name="connsiteY16" fmla="*/ 108178 h 5510967"/>
              <a:gd name="connsiteX17" fmla="*/ 108329 w 4072891"/>
              <a:gd name="connsiteY17" fmla="*/ 612673 h 5510967"/>
              <a:gd name="connsiteX18" fmla="*/ 108329 w 4072891"/>
              <a:gd name="connsiteY18" fmla="*/ 2010641 h 5510967"/>
              <a:gd name="connsiteX19" fmla="*/ 54165 w 4072891"/>
              <a:gd name="connsiteY19" fmla="*/ 2064729 h 5510967"/>
              <a:gd name="connsiteX20" fmla="*/ 0 w 4072891"/>
              <a:gd name="connsiteY20" fmla="*/ 2010641 h 5510967"/>
              <a:gd name="connsiteX21" fmla="*/ 0 w 4072891"/>
              <a:gd name="connsiteY21" fmla="*/ 612673 h 5510967"/>
              <a:gd name="connsiteX22" fmla="*/ 613534 w 4072891"/>
              <a:gd name="connsiteY22" fmla="*/ 0 h 551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72891" h="5510967">
                <a:moveTo>
                  <a:pt x="613534" y="0"/>
                </a:moveTo>
                <a:lnTo>
                  <a:pt x="3459357" y="0"/>
                </a:lnTo>
                <a:cubicBezTo>
                  <a:pt x="3798044" y="384"/>
                  <a:pt x="4072506" y="274463"/>
                  <a:pt x="4072891" y="612673"/>
                </a:cubicBezTo>
                <a:lnTo>
                  <a:pt x="4072891" y="4898294"/>
                </a:lnTo>
                <a:cubicBezTo>
                  <a:pt x="4072507" y="5236505"/>
                  <a:pt x="3798044" y="5510585"/>
                  <a:pt x="3459357" y="5510967"/>
                </a:cubicBezTo>
                <a:lnTo>
                  <a:pt x="613534" y="5510967"/>
                </a:lnTo>
                <a:cubicBezTo>
                  <a:pt x="274847" y="5510585"/>
                  <a:pt x="385" y="5236506"/>
                  <a:pt x="0" y="4898295"/>
                </a:cubicBezTo>
                <a:lnTo>
                  <a:pt x="0" y="3315266"/>
                </a:lnTo>
                <a:cubicBezTo>
                  <a:pt x="0" y="3285393"/>
                  <a:pt x="24250" y="3261177"/>
                  <a:pt x="54165" y="3261177"/>
                </a:cubicBezTo>
                <a:cubicBezTo>
                  <a:pt x="84079" y="3261177"/>
                  <a:pt x="108329" y="3285393"/>
                  <a:pt x="108329" y="3315266"/>
                </a:cubicBezTo>
                <a:lnTo>
                  <a:pt x="108329" y="4898294"/>
                </a:lnTo>
                <a:cubicBezTo>
                  <a:pt x="108671" y="5176778"/>
                  <a:pt x="334658" y="5402449"/>
                  <a:pt x="613534" y="5402790"/>
                </a:cubicBezTo>
                <a:lnTo>
                  <a:pt x="3459357" y="5402790"/>
                </a:lnTo>
                <a:cubicBezTo>
                  <a:pt x="3738233" y="5402449"/>
                  <a:pt x="3964220" y="5176778"/>
                  <a:pt x="3964561" y="4898295"/>
                </a:cubicBezTo>
                <a:lnTo>
                  <a:pt x="3964561" y="612673"/>
                </a:lnTo>
                <a:cubicBezTo>
                  <a:pt x="3964220" y="334189"/>
                  <a:pt x="3738233" y="108518"/>
                  <a:pt x="3459357" y="108178"/>
                </a:cubicBezTo>
                <a:lnTo>
                  <a:pt x="613534" y="108178"/>
                </a:lnTo>
                <a:cubicBezTo>
                  <a:pt x="334658" y="108518"/>
                  <a:pt x="108671" y="334189"/>
                  <a:pt x="108329" y="612673"/>
                </a:cubicBezTo>
                <a:lnTo>
                  <a:pt x="108329" y="2010641"/>
                </a:lnTo>
                <a:cubicBezTo>
                  <a:pt x="108329" y="2040513"/>
                  <a:pt x="84079" y="2064729"/>
                  <a:pt x="54165" y="2064729"/>
                </a:cubicBezTo>
                <a:cubicBezTo>
                  <a:pt x="24250" y="2064729"/>
                  <a:pt x="0" y="2040513"/>
                  <a:pt x="0" y="2010641"/>
                </a:cubicBezTo>
                <a:lnTo>
                  <a:pt x="0" y="612673"/>
                </a:lnTo>
                <a:cubicBezTo>
                  <a:pt x="384" y="274463"/>
                  <a:pt x="274847" y="384"/>
                  <a:pt x="613534" y="0"/>
                </a:cubicBezTo>
                <a:close/>
              </a:path>
            </a:pathLst>
          </a:custGeom>
          <a:solidFill>
            <a:schemeClr val="tx2"/>
          </a:solidFill>
        </p:spPr>
        <p:txBody>
          <a:bodyPr wrap="square" anchor="ctr">
            <a:noAutofit/>
          </a:bodyPr>
          <a:lstStyle>
            <a:lvl1pPr marL="0" indent="0" algn="ctr">
              <a:buNone/>
              <a:defRPr sz="100">
                <a:solidFill>
                  <a:schemeClr val="tx1">
                    <a:alpha val="0"/>
                  </a:schemeClr>
                </a:solidFill>
              </a:defRPr>
            </a:lvl1pPr>
            <a:lvl2pPr marL="654050" indent="0">
              <a:buNone/>
              <a:defRPr>
                <a:solidFill>
                  <a:schemeClr val="tx1">
                    <a:alpha val="0"/>
                  </a:schemeClr>
                </a:solidFill>
              </a:defRPr>
            </a:lvl2pPr>
            <a:lvl3pPr marL="1392238" indent="0">
              <a:buNone/>
              <a:defRPr>
                <a:solidFill>
                  <a:schemeClr val="tx1">
                    <a:alpha val="0"/>
                  </a:schemeClr>
                </a:solidFill>
              </a:defRPr>
            </a:lvl3pPr>
            <a:lvl4pPr marL="1884362" indent="0">
              <a:buNone/>
              <a:defRPr>
                <a:solidFill>
                  <a:schemeClr val="tx1">
                    <a:alpha val="0"/>
                  </a:schemeClr>
                </a:solidFill>
              </a:defRPr>
            </a:lvl4pPr>
            <a:lvl5pPr marL="2376487" indent="0">
              <a:buNone/>
              <a:defRPr>
                <a:solidFill>
                  <a:schemeClr val="tx1">
                    <a:alpha val="0"/>
                  </a:schemeClr>
                </a:solidFill>
              </a:defRPr>
            </a:lvl5pPr>
          </a:lstStyle>
          <a:p>
            <a:pPr lvl="0"/>
            <a:r>
              <a:rPr lang="en-US" dirty="0"/>
              <a:t>.</a:t>
            </a:r>
          </a:p>
        </p:txBody>
      </p:sp>
      <p:sp>
        <p:nvSpPr>
          <p:cNvPr id="25" name="Text Placeholder 24">
            <a:extLst>
              <a:ext uri="{FF2B5EF4-FFF2-40B4-BE49-F238E27FC236}">
                <a16:creationId xmlns:a16="http://schemas.microsoft.com/office/drawing/2014/main" id="{B3C27FA3-BCFF-7275-5A6A-5812AB7C745D}"/>
              </a:ext>
            </a:extLst>
          </p:cNvPr>
          <p:cNvSpPr>
            <a:spLocks noGrp="1"/>
          </p:cNvSpPr>
          <p:nvPr>
            <p:ph type="body" sz="quarter" idx="16" hasCustomPrompt="1"/>
          </p:nvPr>
        </p:nvSpPr>
        <p:spPr>
          <a:xfrm>
            <a:off x="5295159" y="1784626"/>
            <a:ext cx="5074091" cy="5510968"/>
          </a:xfrm>
          <a:custGeom>
            <a:avLst/>
            <a:gdLst>
              <a:gd name="connsiteX0" fmla="*/ 4609434 w 5074091"/>
              <a:gd name="connsiteY0" fmla="*/ 2209531 h 5510968"/>
              <a:gd name="connsiteX1" fmla="*/ 4647737 w 5074091"/>
              <a:gd name="connsiteY1" fmla="*/ 2225374 h 5510968"/>
              <a:gd name="connsiteX2" fmla="*/ 5074091 w 5074091"/>
              <a:gd name="connsiteY2" fmla="*/ 2650745 h 5510968"/>
              <a:gd name="connsiteX3" fmla="*/ 4647813 w 5074091"/>
              <a:gd name="connsiteY3" fmla="*/ 3076425 h 5510968"/>
              <a:gd name="connsiteX4" fmla="*/ 4571209 w 5074091"/>
              <a:gd name="connsiteY4" fmla="*/ 3076425 h 5510968"/>
              <a:gd name="connsiteX5" fmla="*/ 4571209 w 5074091"/>
              <a:gd name="connsiteY5" fmla="*/ 2999928 h 5510968"/>
              <a:gd name="connsiteX6" fmla="*/ 4856967 w 5074091"/>
              <a:gd name="connsiteY6" fmla="*/ 2714647 h 5510968"/>
              <a:gd name="connsiteX7" fmla="*/ 4242969 w 5074091"/>
              <a:gd name="connsiteY7" fmla="*/ 2714647 h 5510968"/>
              <a:gd name="connsiteX8" fmla="*/ 4072737 w 5074091"/>
              <a:gd name="connsiteY8" fmla="*/ 2884641 h 5510968"/>
              <a:gd name="connsiteX9" fmla="*/ 4072737 w 5074091"/>
              <a:gd name="connsiteY9" fmla="*/ 4898295 h 5510968"/>
              <a:gd name="connsiteX10" fmla="*/ 3459281 w 5074091"/>
              <a:gd name="connsiteY10" fmla="*/ 5510968 h 5510968"/>
              <a:gd name="connsiteX11" fmla="*/ 613534 w 5074091"/>
              <a:gd name="connsiteY11" fmla="*/ 5510968 h 5510968"/>
              <a:gd name="connsiteX12" fmla="*/ 0 w 5074091"/>
              <a:gd name="connsiteY12" fmla="*/ 4898295 h 5510968"/>
              <a:gd name="connsiteX13" fmla="*/ 0 w 5074091"/>
              <a:gd name="connsiteY13" fmla="*/ 3301435 h 5510968"/>
              <a:gd name="connsiteX14" fmla="*/ 54165 w 5074091"/>
              <a:gd name="connsiteY14" fmla="*/ 3247346 h 5510968"/>
              <a:gd name="connsiteX15" fmla="*/ 108330 w 5074091"/>
              <a:gd name="connsiteY15" fmla="*/ 3301435 h 5510968"/>
              <a:gd name="connsiteX16" fmla="*/ 108330 w 5074091"/>
              <a:gd name="connsiteY16" fmla="*/ 4898295 h 5510968"/>
              <a:gd name="connsiteX17" fmla="*/ 613534 w 5074091"/>
              <a:gd name="connsiteY17" fmla="*/ 5402791 h 5510968"/>
              <a:gd name="connsiteX18" fmla="*/ 3459281 w 5074091"/>
              <a:gd name="connsiteY18" fmla="*/ 5402791 h 5510968"/>
              <a:gd name="connsiteX19" fmla="*/ 3964330 w 5074091"/>
              <a:gd name="connsiteY19" fmla="*/ 4898604 h 5510968"/>
              <a:gd name="connsiteX20" fmla="*/ 3964330 w 5074091"/>
              <a:gd name="connsiteY20" fmla="*/ 2884950 h 5510968"/>
              <a:gd name="connsiteX21" fmla="*/ 4242893 w 5074091"/>
              <a:gd name="connsiteY21" fmla="*/ 2606778 h 5510968"/>
              <a:gd name="connsiteX22" fmla="*/ 4876467 w 5074091"/>
              <a:gd name="connsiteY22" fmla="*/ 2606778 h 5510968"/>
              <a:gd name="connsiteX23" fmla="*/ 4571131 w 5074091"/>
              <a:gd name="connsiteY23" fmla="*/ 2301871 h 5510968"/>
              <a:gd name="connsiteX24" fmla="*/ 4571131 w 5074091"/>
              <a:gd name="connsiteY24" fmla="*/ 2225374 h 5510968"/>
              <a:gd name="connsiteX25" fmla="*/ 4609434 w 5074091"/>
              <a:gd name="connsiteY25" fmla="*/ 2209531 h 5510968"/>
              <a:gd name="connsiteX26" fmla="*/ 613534 w 5074091"/>
              <a:gd name="connsiteY26" fmla="*/ 0 h 5510968"/>
              <a:gd name="connsiteX27" fmla="*/ 3459282 w 5074091"/>
              <a:gd name="connsiteY27" fmla="*/ 0 h 5510968"/>
              <a:gd name="connsiteX28" fmla="*/ 4072738 w 5074091"/>
              <a:gd name="connsiteY28" fmla="*/ 612673 h 5510968"/>
              <a:gd name="connsiteX29" fmla="*/ 4072738 w 5074091"/>
              <a:gd name="connsiteY29" fmla="*/ 2396990 h 5510968"/>
              <a:gd name="connsiteX30" fmla="*/ 4018573 w 5074091"/>
              <a:gd name="connsiteY30" fmla="*/ 2451079 h 5510968"/>
              <a:gd name="connsiteX31" fmla="*/ 3964409 w 5074091"/>
              <a:gd name="connsiteY31" fmla="*/ 2396990 h 5510968"/>
              <a:gd name="connsiteX32" fmla="*/ 3964409 w 5074091"/>
              <a:gd name="connsiteY32" fmla="*/ 612673 h 5510968"/>
              <a:gd name="connsiteX33" fmla="*/ 3459282 w 5074091"/>
              <a:gd name="connsiteY33" fmla="*/ 108178 h 5510968"/>
              <a:gd name="connsiteX34" fmla="*/ 613534 w 5074091"/>
              <a:gd name="connsiteY34" fmla="*/ 108178 h 5510968"/>
              <a:gd name="connsiteX35" fmla="*/ 108330 w 5074091"/>
              <a:gd name="connsiteY35" fmla="*/ 612673 h 5510968"/>
              <a:gd name="connsiteX36" fmla="*/ 108330 w 5074091"/>
              <a:gd name="connsiteY36" fmla="*/ 2010564 h 5510968"/>
              <a:gd name="connsiteX37" fmla="*/ 54165 w 5074091"/>
              <a:gd name="connsiteY37" fmla="*/ 2064653 h 5510968"/>
              <a:gd name="connsiteX38" fmla="*/ 0 w 5074091"/>
              <a:gd name="connsiteY38" fmla="*/ 2010564 h 5510968"/>
              <a:gd name="connsiteX39" fmla="*/ 0 w 5074091"/>
              <a:gd name="connsiteY39" fmla="*/ 612673 h 5510968"/>
              <a:gd name="connsiteX40" fmla="*/ 613534 w 5074091"/>
              <a:gd name="connsiteY40" fmla="*/ 0 h 551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074091" h="5510968">
                <a:moveTo>
                  <a:pt x="4609434" y="2209531"/>
                </a:moveTo>
                <a:cubicBezTo>
                  <a:pt x="4623297" y="2209531"/>
                  <a:pt x="4637160" y="2214812"/>
                  <a:pt x="4647737" y="2225374"/>
                </a:cubicBezTo>
                <a:lnTo>
                  <a:pt x="5074091" y="2650745"/>
                </a:lnTo>
                <a:lnTo>
                  <a:pt x="4647813" y="3076425"/>
                </a:lnTo>
                <a:cubicBezTo>
                  <a:pt x="4626659" y="3097549"/>
                  <a:pt x="4592362" y="3097549"/>
                  <a:pt x="4571209" y="3076425"/>
                </a:cubicBezTo>
                <a:cubicBezTo>
                  <a:pt x="4550055" y="3055301"/>
                  <a:pt x="4550055" y="3021052"/>
                  <a:pt x="4571209" y="2999928"/>
                </a:cubicBezTo>
                <a:lnTo>
                  <a:pt x="4856967" y="2714647"/>
                </a:lnTo>
                <a:lnTo>
                  <a:pt x="4242969" y="2714647"/>
                </a:lnTo>
                <a:cubicBezTo>
                  <a:pt x="4148953" y="2714647"/>
                  <a:pt x="4072737" y="2790756"/>
                  <a:pt x="4072737" y="2884641"/>
                </a:cubicBezTo>
                <a:lnTo>
                  <a:pt x="4072737" y="4898295"/>
                </a:lnTo>
                <a:cubicBezTo>
                  <a:pt x="4072354" y="5236477"/>
                  <a:pt x="3797937" y="5510542"/>
                  <a:pt x="3459281" y="5510968"/>
                </a:cubicBezTo>
                <a:lnTo>
                  <a:pt x="613534" y="5510968"/>
                </a:lnTo>
                <a:cubicBezTo>
                  <a:pt x="274847" y="5510584"/>
                  <a:pt x="384" y="5236506"/>
                  <a:pt x="0" y="4898295"/>
                </a:cubicBezTo>
                <a:lnTo>
                  <a:pt x="0" y="3301435"/>
                </a:lnTo>
                <a:cubicBezTo>
                  <a:pt x="0" y="3271563"/>
                  <a:pt x="24251" y="3247346"/>
                  <a:pt x="54165" y="3247346"/>
                </a:cubicBezTo>
                <a:cubicBezTo>
                  <a:pt x="84079" y="3247346"/>
                  <a:pt x="108330" y="3271563"/>
                  <a:pt x="108330" y="3301435"/>
                </a:cubicBezTo>
                <a:lnTo>
                  <a:pt x="108330" y="4898295"/>
                </a:lnTo>
                <a:cubicBezTo>
                  <a:pt x="108671" y="5176779"/>
                  <a:pt x="334659" y="5402450"/>
                  <a:pt x="613534" y="5402791"/>
                </a:cubicBezTo>
                <a:lnTo>
                  <a:pt x="3459281" y="5402791"/>
                </a:lnTo>
                <a:cubicBezTo>
                  <a:pt x="3737993" y="5402407"/>
                  <a:pt x="3963861" y="5176924"/>
                  <a:pt x="3964330" y="4898604"/>
                </a:cubicBezTo>
                <a:lnTo>
                  <a:pt x="3964330" y="2884950"/>
                </a:lnTo>
                <a:cubicBezTo>
                  <a:pt x="3964330" y="2731320"/>
                  <a:pt x="4089047" y="2606778"/>
                  <a:pt x="4242893" y="2606778"/>
                </a:cubicBezTo>
                <a:lnTo>
                  <a:pt x="4876467" y="2606778"/>
                </a:lnTo>
                <a:lnTo>
                  <a:pt x="4571131" y="2301871"/>
                </a:lnTo>
                <a:cubicBezTo>
                  <a:pt x="4549978" y="2280747"/>
                  <a:pt x="4549978" y="2246498"/>
                  <a:pt x="4571131" y="2225374"/>
                </a:cubicBezTo>
                <a:cubicBezTo>
                  <a:pt x="4581708" y="2214812"/>
                  <a:pt x="4595571" y="2209531"/>
                  <a:pt x="4609434" y="2209531"/>
                </a:cubicBezTo>
                <a:close/>
                <a:moveTo>
                  <a:pt x="613534" y="0"/>
                </a:moveTo>
                <a:lnTo>
                  <a:pt x="3459282" y="0"/>
                </a:lnTo>
                <a:cubicBezTo>
                  <a:pt x="3797939" y="426"/>
                  <a:pt x="4072355" y="274492"/>
                  <a:pt x="4072738" y="612673"/>
                </a:cubicBezTo>
                <a:lnTo>
                  <a:pt x="4072738" y="2396990"/>
                </a:lnTo>
                <a:cubicBezTo>
                  <a:pt x="4072738" y="2426862"/>
                  <a:pt x="4048488" y="2451079"/>
                  <a:pt x="4018573" y="2451079"/>
                </a:cubicBezTo>
                <a:cubicBezTo>
                  <a:pt x="3988659" y="2451079"/>
                  <a:pt x="3964409" y="2426862"/>
                  <a:pt x="3964409" y="2396990"/>
                </a:cubicBezTo>
                <a:lnTo>
                  <a:pt x="3964409" y="612673"/>
                </a:lnTo>
                <a:cubicBezTo>
                  <a:pt x="3964111" y="334202"/>
                  <a:pt x="3738145" y="108519"/>
                  <a:pt x="3459282" y="108178"/>
                </a:cubicBezTo>
                <a:lnTo>
                  <a:pt x="613534" y="108178"/>
                </a:lnTo>
                <a:cubicBezTo>
                  <a:pt x="334659" y="108518"/>
                  <a:pt x="108671" y="334189"/>
                  <a:pt x="108330" y="612673"/>
                </a:cubicBezTo>
                <a:lnTo>
                  <a:pt x="108330" y="2010564"/>
                </a:lnTo>
                <a:cubicBezTo>
                  <a:pt x="108330" y="2040436"/>
                  <a:pt x="84079" y="2064653"/>
                  <a:pt x="54165" y="2064653"/>
                </a:cubicBezTo>
                <a:cubicBezTo>
                  <a:pt x="24251" y="2064653"/>
                  <a:pt x="0" y="2040436"/>
                  <a:pt x="0" y="2010564"/>
                </a:cubicBezTo>
                <a:lnTo>
                  <a:pt x="0" y="612673"/>
                </a:lnTo>
                <a:cubicBezTo>
                  <a:pt x="384" y="274463"/>
                  <a:pt x="274848" y="384"/>
                  <a:pt x="613534" y="0"/>
                </a:cubicBezTo>
                <a:close/>
              </a:path>
            </a:pathLst>
          </a:custGeom>
          <a:solidFill>
            <a:schemeClr val="accent3"/>
          </a:solidFill>
        </p:spPr>
        <p:txBody>
          <a:bodyPr wrap="square" anchor="ctr">
            <a:noAutofit/>
          </a:bodyPr>
          <a:lstStyle>
            <a:lvl1pPr marL="0" indent="0" algn="ctr">
              <a:buNone/>
              <a:defRPr sz="100">
                <a:solidFill>
                  <a:schemeClr val="tx1">
                    <a:alpha val="0"/>
                  </a:schemeClr>
                </a:solidFill>
              </a:defRPr>
            </a:lvl1pPr>
            <a:lvl2pPr marL="654050" indent="0">
              <a:buNone/>
              <a:defRPr>
                <a:solidFill>
                  <a:schemeClr val="tx1">
                    <a:alpha val="0"/>
                  </a:schemeClr>
                </a:solidFill>
              </a:defRPr>
            </a:lvl2pPr>
            <a:lvl3pPr marL="1392238" indent="0">
              <a:buNone/>
              <a:defRPr>
                <a:solidFill>
                  <a:schemeClr val="tx1">
                    <a:alpha val="0"/>
                  </a:schemeClr>
                </a:solidFill>
              </a:defRPr>
            </a:lvl3pPr>
            <a:lvl4pPr marL="1884362" indent="0">
              <a:buNone/>
              <a:defRPr>
                <a:solidFill>
                  <a:schemeClr val="tx1">
                    <a:alpha val="0"/>
                  </a:schemeClr>
                </a:solidFill>
              </a:defRPr>
            </a:lvl4pPr>
            <a:lvl5pPr marL="2376487" indent="0">
              <a:buNone/>
              <a:defRPr>
                <a:solidFill>
                  <a:schemeClr val="tx1">
                    <a:alpha val="0"/>
                  </a:schemeClr>
                </a:solidFill>
              </a:defRPr>
            </a:lvl5pPr>
          </a:lstStyle>
          <a:p>
            <a:pPr lvl="0"/>
            <a:r>
              <a:rPr lang="en-US" dirty="0"/>
              <a:t>.</a:t>
            </a:r>
          </a:p>
        </p:txBody>
      </p:sp>
      <p:sp>
        <p:nvSpPr>
          <p:cNvPr id="21" name="Text Placeholder 20">
            <a:extLst>
              <a:ext uri="{FF2B5EF4-FFF2-40B4-BE49-F238E27FC236}">
                <a16:creationId xmlns:a16="http://schemas.microsoft.com/office/drawing/2014/main" id="{D33647BC-52C0-3B46-6845-847A61A17C85}"/>
              </a:ext>
            </a:extLst>
          </p:cNvPr>
          <p:cNvSpPr>
            <a:spLocks noGrp="1"/>
          </p:cNvSpPr>
          <p:nvPr>
            <p:ph type="body" sz="quarter" idx="15" hasCustomPrompt="1"/>
          </p:nvPr>
        </p:nvSpPr>
        <p:spPr>
          <a:xfrm>
            <a:off x="707083" y="1784627"/>
            <a:ext cx="5106978" cy="5510967"/>
          </a:xfrm>
          <a:custGeom>
            <a:avLst/>
            <a:gdLst>
              <a:gd name="connsiteX0" fmla="*/ 613534 w 5106978"/>
              <a:gd name="connsiteY0" fmla="*/ 0 h 5510967"/>
              <a:gd name="connsiteX1" fmla="*/ 3459358 w 5106978"/>
              <a:gd name="connsiteY1" fmla="*/ 0 h 5510967"/>
              <a:gd name="connsiteX2" fmla="*/ 4072892 w 5106978"/>
              <a:gd name="connsiteY2" fmla="*/ 612673 h 5510967"/>
              <a:gd name="connsiteX3" fmla="*/ 4072892 w 5106978"/>
              <a:gd name="connsiteY3" fmla="*/ 2396990 h 5510967"/>
              <a:gd name="connsiteX4" fmla="*/ 4018727 w 5106978"/>
              <a:gd name="connsiteY4" fmla="*/ 2451079 h 5510967"/>
              <a:gd name="connsiteX5" fmla="*/ 3964562 w 5106978"/>
              <a:gd name="connsiteY5" fmla="*/ 2396990 h 5510967"/>
              <a:gd name="connsiteX6" fmla="*/ 3964562 w 5106978"/>
              <a:gd name="connsiteY6" fmla="*/ 612673 h 5510967"/>
              <a:gd name="connsiteX7" fmla="*/ 3459358 w 5106978"/>
              <a:gd name="connsiteY7" fmla="*/ 108178 h 5510967"/>
              <a:gd name="connsiteX8" fmla="*/ 613534 w 5106978"/>
              <a:gd name="connsiteY8" fmla="*/ 108178 h 5510967"/>
              <a:gd name="connsiteX9" fmla="*/ 108330 w 5106978"/>
              <a:gd name="connsiteY9" fmla="*/ 612673 h 5510967"/>
              <a:gd name="connsiteX10" fmla="*/ 108330 w 5106978"/>
              <a:gd name="connsiteY10" fmla="*/ 4898294 h 5510967"/>
              <a:gd name="connsiteX11" fmla="*/ 613534 w 5106978"/>
              <a:gd name="connsiteY11" fmla="*/ 5403099 h 5510967"/>
              <a:gd name="connsiteX12" fmla="*/ 3459126 w 5106978"/>
              <a:gd name="connsiteY12" fmla="*/ 5403099 h 5510967"/>
              <a:gd name="connsiteX13" fmla="*/ 3964331 w 5106978"/>
              <a:gd name="connsiteY13" fmla="*/ 4898604 h 5510967"/>
              <a:gd name="connsiteX14" fmla="*/ 3964331 w 5106978"/>
              <a:gd name="connsiteY14" fmla="*/ 2884949 h 5510967"/>
              <a:gd name="connsiteX15" fmla="*/ 4242893 w 5106978"/>
              <a:gd name="connsiteY15" fmla="*/ 2606778 h 5510967"/>
              <a:gd name="connsiteX16" fmla="*/ 4909276 w 5106978"/>
              <a:gd name="connsiteY16" fmla="*/ 2606778 h 5510967"/>
              <a:gd name="connsiteX17" fmla="*/ 4603941 w 5106978"/>
              <a:gd name="connsiteY17" fmla="*/ 2301870 h 5510967"/>
              <a:gd name="connsiteX18" fmla="*/ 4603941 w 5106978"/>
              <a:gd name="connsiteY18" fmla="*/ 2225374 h 5510967"/>
              <a:gd name="connsiteX19" fmla="*/ 4680545 w 5106978"/>
              <a:gd name="connsiteY19" fmla="*/ 2225374 h 5510967"/>
              <a:gd name="connsiteX20" fmla="*/ 5106978 w 5106978"/>
              <a:gd name="connsiteY20" fmla="*/ 2650976 h 5510967"/>
              <a:gd name="connsiteX21" fmla="*/ 4680622 w 5106978"/>
              <a:gd name="connsiteY21" fmla="*/ 3076656 h 5510967"/>
              <a:gd name="connsiteX22" fmla="*/ 4604018 w 5106978"/>
              <a:gd name="connsiteY22" fmla="*/ 3076656 h 5510967"/>
              <a:gd name="connsiteX23" fmla="*/ 4604018 w 5106978"/>
              <a:gd name="connsiteY23" fmla="*/ 3000159 h 5510967"/>
              <a:gd name="connsiteX24" fmla="*/ 4889932 w 5106978"/>
              <a:gd name="connsiteY24" fmla="*/ 2714647 h 5510967"/>
              <a:gd name="connsiteX25" fmla="*/ 4243125 w 5106978"/>
              <a:gd name="connsiteY25" fmla="*/ 2714647 h 5510967"/>
              <a:gd name="connsiteX26" fmla="*/ 4072892 w 5106978"/>
              <a:gd name="connsiteY26" fmla="*/ 2884640 h 5510967"/>
              <a:gd name="connsiteX27" fmla="*/ 4072892 w 5106978"/>
              <a:gd name="connsiteY27" fmla="*/ 4898295 h 5510967"/>
              <a:gd name="connsiteX28" fmla="*/ 3459358 w 5106978"/>
              <a:gd name="connsiteY28" fmla="*/ 5510967 h 5510967"/>
              <a:gd name="connsiteX29" fmla="*/ 613534 w 5106978"/>
              <a:gd name="connsiteY29" fmla="*/ 5510967 h 5510967"/>
              <a:gd name="connsiteX30" fmla="*/ 0 w 5106978"/>
              <a:gd name="connsiteY30" fmla="*/ 4898294 h 5510967"/>
              <a:gd name="connsiteX31" fmla="*/ 0 w 5106978"/>
              <a:gd name="connsiteY31" fmla="*/ 612673 h 5510967"/>
              <a:gd name="connsiteX32" fmla="*/ 613534 w 5106978"/>
              <a:gd name="connsiteY32" fmla="*/ 0 h 551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06978" h="5510967">
                <a:moveTo>
                  <a:pt x="613534" y="0"/>
                </a:moveTo>
                <a:lnTo>
                  <a:pt x="3459358" y="0"/>
                </a:lnTo>
                <a:cubicBezTo>
                  <a:pt x="3798045" y="384"/>
                  <a:pt x="4072508" y="274463"/>
                  <a:pt x="4072892" y="612673"/>
                </a:cubicBezTo>
                <a:lnTo>
                  <a:pt x="4072892" y="2396990"/>
                </a:lnTo>
                <a:cubicBezTo>
                  <a:pt x="4072892" y="2426862"/>
                  <a:pt x="4048642" y="2451079"/>
                  <a:pt x="4018727" y="2451079"/>
                </a:cubicBezTo>
                <a:cubicBezTo>
                  <a:pt x="3988813" y="2451079"/>
                  <a:pt x="3964562" y="2426862"/>
                  <a:pt x="3964562" y="2396990"/>
                </a:cubicBezTo>
                <a:lnTo>
                  <a:pt x="3964562" y="612673"/>
                </a:lnTo>
                <a:cubicBezTo>
                  <a:pt x="3964221" y="334189"/>
                  <a:pt x="3738234" y="108518"/>
                  <a:pt x="3459358" y="108178"/>
                </a:cubicBezTo>
                <a:lnTo>
                  <a:pt x="613534" y="108178"/>
                </a:lnTo>
                <a:cubicBezTo>
                  <a:pt x="334659" y="108518"/>
                  <a:pt x="108671" y="334189"/>
                  <a:pt x="108330" y="612673"/>
                </a:cubicBezTo>
                <a:lnTo>
                  <a:pt x="108330" y="4898294"/>
                </a:lnTo>
                <a:cubicBezTo>
                  <a:pt x="108501" y="5176898"/>
                  <a:pt x="334538" y="5402757"/>
                  <a:pt x="613534" y="5403099"/>
                </a:cubicBezTo>
                <a:lnTo>
                  <a:pt x="3459126" y="5403099"/>
                </a:lnTo>
                <a:cubicBezTo>
                  <a:pt x="3738002" y="5402758"/>
                  <a:pt x="3963989" y="5177087"/>
                  <a:pt x="3964331" y="4898604"/>
                </a:cubicBezTo>
                <a:lnTo>
                  <a:pt x="3964331" y="2884949"/>
                </a:lnTo>
                <a:cubicBezTo>
                  <a:pt x="3964331" y="2731319"/>
                  <a:pt x="4089047" y="2606778"/>
                  <a:pt x="4242893" y="2606778"/>
                </a:cubicBezTo>
                <a:lnTo>
                  <a:pt x="4909276" y="2606778"/>
                </a:lnTo>
                <a:lnTo>
                  <a:pt x="4603941" y="2301870"/>
                </a:lnTo>
                <a:cubicBezTo>
                  <a:pt x="4582786" y="2280746"/>
                  <a:pt x="4582786" y="2246497"/>
                  <a:pt x="4603941" y="2225374"/>
                </a:cubicBezTo>
                <a:cubicBezTo>
                  <a:pt x="4625094" y="2204250"/>
                  <a:pt x="4659391" y="2204250"/>
                  <a:pt x="4680545" y="2225374"/>
                </a:cubicBezTo>
                <a:lnTo>
                  <a:pt x="5106978" y="2650976"/>
                </a:lnTo>
                <a:lnTo>
                  <a:pt x="4680622" y="3076656"/>
                </a:lnTo>
                <a:cubicBezTo>
                  <a:pt x="4659469" y="3097780"/>
                  <a:pt x="4625172" y="3097780"/>
                  <a:pt x="4604018" y="3076656"/>
                </a:cubicBezTo>
                <a:cubicBezTo>
                  <a:pt x="4582864" y="3055532"/>
                  <a:pt x="4582864" y="3021283"/>
                  <a:pt x="4604018" y="3000159"/>
                </a:cubicBezTo>
                <a:lnTo>
                  <a:pt x="4889932" y="2714647"/>
                </a:lnTo>
                <a:lnTo>
                  <a:pt x="4243125" y="2714647"/>
                </a:lnTo>
                <a:cubicBezTo>
                  <a:pt x="4149108" y="2714647"/>
                  <a:pt x="4072892" y="2790755"/>
                  <a:pt x="4072892" y="2884640"/>
                </a:cubicBezTo>
                <a:lnTo>
                  <a:pt x="4072892" y="4898295"/>
                </a:lnTo>
                <a:cubicBezTo>
                  <a:pt x="4072508" y="5236506"/>
                  <a:pt x="3798045" y="5510585"/>
                  <a:pt x="3459358" y="5510967"/>
                </a:cubicBezTo>
                <a:lnTo>
                  <a:pt x="613534" y="5510967"/>
                </a:lnTo>
                <a:cubicBezTo>
                  <a:pt x="274847" y="5510585"/>
                  <a:pt x="384" y="5236505"/>
                  <a:pt x="0" y="4898294"/>
                </a:cubicBezTo>
                <a:lnTo>
                  <a:pt x="0" y="612673"/>
                </a:lnTo>
                <a:cubicBezTo>
                  <a:pt x="384" y="274463"/>
                  <a:pt x="274847" y="384"/>
                  <a:pt x="613534" y="0"/>
                </a:cubicBezTo>
                <a:close/>
              </a:path>
            </a:pathLst>
          </a:custGeom>
          <a:solidFill>
            <a:schemeClr val="accent1"/>
          </a:solidFill>
        </p:spPr>
        <p:txBody>
          <a:bodyPr wrap="square" anchor="ctr">
            <a:noAutofit/>
          </a:bodyPr>
          <a:lstStyle>
            <a:lvl1pPr marL="0" indent="0" algn="ctr">
              <a:buNone/>
              <a:defRPr sz="100">
                <a:solidFill>
                  <a:schemeClr val="tx1">
                    <a:alpha val="0"/>
                  </a:schemeClr>
                </a:solidFill>
              </a:defRPr>
            </a:lvl1pPr>
            <a:lvl2pPr marL="654050" indent="0">
              <a:buNone/>
              <a:defRPr>
                <a:solidFill>
                  <a:schemeClr val="tx1">
                    <a:alpha val="0"/>
                  </a:schemeClr>
                </a:solidFill>
              </a:defRPr>
            </a:lvl2pPr>
            <a:lvl3pPr marL="1392238" indent="0">
              <a:buNone/>
              <a:defRPr>
                <a:solidFill>
                  <a:schemeClr val="tx1">
                    <a:alpha val="0"/>
                  </a:schemeClr>
                </a:solidFill>
              </a:defRPr>
            </a:lvl3pPr>
            <a:lvl4pPr marL="1884362" indent="0">
              <a:buNone/>
              <a:defRPr>
                <a:solidFill>
                  <a:schemeClr val="tx1">
                    <a:alpha val="0"/>
                  </a:schemeClr>
                </a:solidFill>
              </a:defRPr>
            </a:lvl4pPr>
            <a:lvl5pPr marL="2376487" indent="0">
              <a:buNone/>
              <a:defRPr>
                <a:solidFill>
                  <a:schemeClr val="tx1">
                    <a:alpha val="0"/>
                  </a:schemeClr>
                </a:solidFill>
              </a:defRPr>
            </a:lvl5pPr>
          </a:lstStyle>
          <a:p>
            <a:pPr lvl="0"/>
            <a:r>
              <a:rPr lang="en-US" dirty="0"/>
              <a:t>.</a:t>
            </a:r>
          </a:p>
        </p:txBody>
      </p:sp>
      <p:sp>
        <p:nvSpPr>
          <p:cNvPr id="12" name="Text Placeholder 4">
            <a:extLst>
              <a:ext uri="{FF2B5EF4-FFF2-40B4-BE49-F238E27FC236}">
                <a16:creationId xmlns:a16="http://schemas.microsoft.com/office/drawing/2014/main" id="{75E938A6-05F5-AB17-E037-C0AA456C8E8F}"/>
              </a:ext>
            </a:extLst>
          </p:cNvPr>
          <p:cNvSpPr>
            <a:spLocks noGrp="1"/>
          </p:cNvSpPr>
          <p:nvPr>
            <p:ph type="body" sz="quarter" idx="12" hasCustomPrompt="1"/>
          </p:nvPr>
        </p:nvSpPr>
        <p:spPr>
          <a:xfrm>
            <a:off x="1193893" y="2213646"/>
            <a:ext cx="3178708" cy="4759589"/>
          </a:xfrm>
          <a:prstGeom prst="roundRect">
            <a:avLst>
              <a:gd name="adj" fmla="val 6445"/>
            </a:avLst>
          </a:prstGeom>
          <a:solidFill>
            <a:schemeClr val="bg1"/>
          </a:solidFill>
          <a:effectLst>
            <a:outerShdw blurRad="254000" algn="ctr" rotWithShape="0">
              <a:prstClr val="black">
                <a:alpha val="20000"/>
              </a:prstClr>
            </a:outerShdw>
          </a:effectLst>
        </p:spPr>
        <p:txBody>
          <a:bodyPr lIns="182880" tIns="0" rIns="182880" bIns="0" anchor="ctr"/>
          <a:lstStyle>
            <a:lvl1pPr marL="0" indent="0" algn="l">
              <a:spcBef>
                <a:spcPts val="0"/>
              </a:spcBef>
              <a:buNone/>
              <a:defRPr sz="2800" b="1" cap="all" baseline="0">
                <a:solidFill>
                  <a:schemeClr val="tx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3" name="Text Placeholder 4">
            <a:extLst>
              <a:ext uri="{FF2B5EF4-FFF2-40B4-BE49-F238E27FC236}">
                <a16:creationId xmlns:a16="http://schemas.microsoft.com/office/drawing/2014/main" id="{F95F584A-66D0-5674-C0CB-69E7E76EFF7C}"/>
              </a:ext>
            </a:extLst>
          </p:cNvPr>
          <p:cNvSpPr>
            <a:spLocks noGrp="1"/>
          </p:cNvSpPr>
          <p:nvPr>
            <p:ph type="body" sz="quarter" idx="13" hasCustomPrompt="1"/>
          </p:nvPr>
        </p:nvSpPr>
        <p:spPr>
          <a:xfrm>
            <a:off x="5910350" y="2202319"/>
            <a:ext cx="3017520" cy="4759589"/>
          </a:xfrm>
          <a:prstGeom prst="roundRect">
            <a:avLst>
              <a:gd name="adj" fmla="val 6445"/>
            </a:avLst>
          </a:prstGeom>
          <a:solidFill>
            <a:schemeClr val="bg1"/>
          </a:solidFill>
          <a:effectLst>
            <a:outerShdw blurRad="254000" algn="ctr" rotWithShape="0">
              <a:prstClr val="black">
                <a:alpha val="20000"/>
              </a:prstClr>
            </a:outerShdw>
          </a:effectLst>
        </p:spPr>
        <p:txBody>
          <a:bodyPr lIns="182880" tIns="0" rIns="182880" bIns="0" anchor="ctr"/>
          <a:lstStyle>
            <a:lvl1pPr marL="0" indent="0" algn="l">
              <a:spcBef>
                <a:spcPts val="0"/>
              </a:spcBef>
              <a:buNone/>
              <a:defRPr sz="2800" b="1" cap="all" baseline="0">
                <a:solidFill>
                  <a:schemeClr val="tx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4" name="Text Placeholder 4">
            <a:extLst>
              <a:ext uri="{FF2B5EF4-FFF2-40B4-BE49-F238E27FC236}">
                <a16:creationId xmlns:a16="http://schemas.microsoft.com/office/drawing/2014/main" id="{3B95819C-0716-09A4-1B2B-5225895B4891}"/>
              </a:ext>
            </a:extLst>
          </p:cNvPr>
          <p:cNvSpPr>
            <a:spLocks noGrp="1"/>
          </p:cNvSpPr>
          <p:nvPr>
            <p:ph type="body" sz="quarter" idx="14" hasCustomPrompt="1"/>
          </p:nvPr>
        </p:nvSpPr>
        <p:spPr>
          <a:xfrm>
            <a:off x="10491237" y="2190992"/>
            <a:ext cx="3017520" cy="4759589"/>
          </a:xfrm>
          <a:prstGeom prst="roundRect">
            <a:avLst>
              <a:gd name="adj" fmla="val 6445"/>
            </a:avLst>
          </a:prstGeom>
          <a:solidFill>
            <a:schemeClr val="bg1"/>
          </a:solidFill>
          <a:effectLst>
            <a:outerShdw blurRad="254000" algn="ctr" rotWithShape="0">
              <a:prstClr val="black">
                <a:alpha val="20000"/>
              </a:prstClr>
            </a:outerShdw>
          </a:effectLst>
        </p:spPr>
        <p:txBody>
          <a:bodyPr lIns="182880" tIns="0" rIns="182880" bIns="0" anchor="ctr"/>
          <a:lstStyle>
            <a:lvl1pPr marL="0" indent="0" algn="l">
              <a:spcBef>
                <a:spcPts val="0"/>
              </a:spcBef>
              <a:buNone/>
              <a:defRPr sz="2800" b="1" cap="all" baseline="0">
                <a:solidFill>
                  <a:schemeClr val="tx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2" name="Title 1">
            <a:extLst>
              <a:ext uri="{FF2B5EF4-FFF2-40B4-BE49-F238E27FC236}">
                <a16:creationId xmlns:a16="http://schemas.microsoft.com/office/drawing/2014/main" id="{7D940C1F-298F-C6B3-51EB-2988AE170C42}"/>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6CCBE8C3-68AB-6305-6475-2B5DD39861C8}"/>
              </a:ext>
            </a:extLst>
          </p:cNvPr>
          <p:cNvSpPr>
            <a:spLocks noGrp="1"/>
          </p:cNvSpPr>
          <p:nvPr>
            <p:ph type="sldNum" sz="quarter" idx="10"/>
          </p:nvPr>
        </p:nvSpPr>
        <p:spPr/>
        <p:txBody>
          <a:bodyPr/>
          <a:lstStyle>
            <a:lvl1pPr>
              <a:defRPr>
                <a:solidFill>
                  <a:schemeClr val="tx1"/>
                </a:solidFill>
              </a:defRPr>
            </a:lvl1pPr>
          </a:lstStyle>
          <a:p>
            <a:fld id="{A458D267-638F-B04B-BFBE-4B1A7C742C98}" type="slidenum">
              <a:rPr lang="en-US" smtClean="0"/>
              <a:pPr/>
              <a:t>‹#›</a:t>
            </a:fld>
            <a:endParaRPr lang="en-US"/>
          </a:p>
        </p:txBody>
      </p:sp>
    </p:spTree>
    <p:extLst>
      <p:ext uri="{BB962C8B-B14F-4D97-AF65-F5344CB8AC3E}">
        <p14:creationId xmlns:p14="http://schemas.microsoft.com/office/powerpoint/2010/main" val="2957063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low Chart 2">
    <p:bg>
      <p:bgPr>
        <a:gradFill flip="none" rotWithShape="1">
          <a:gsLst>
            <a:gs pos="82000">
              <a:schemeClr val="accent2"/>
            </a:gs>
            <a:gs pos="18000">
              <a:schemeClr val="accent3"/>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40C1F-298F-C6B3-51EB-2988AE170C42}"/>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6CCBE8C3-68AB-6305-6475-2B5DD39861C8}"/>
              </a:ext>
            </a:extLst>
          </p:cNvPr>
          <p:cNvSpPr>
            <a:spLocks noGrp="1"/>
          </p:cNvSpPr>
          <p:nvPr>
            <p:ph type="sldNum" sz="quarter" idx="10"/>
          </p:nvPr>
        </p:nvSpPr>
        <p:spPr/>
        <p:txBody>
          <a:bodyPr/>
          <a:lstStyle>
            <a:lvl1pPr>
              <a:defRPr>
                <a:solidFill>
                  <a:schemeClr val="bg1"/>
                </a:solidFill>
              </a:defRPr>
            </a:lvl1pPr>
          </a:lstStyle>
          <a:p>
            <a:fld id="{A458D267-638F-B04B-BFBE-4B1A7C742C98}" type="slidenum">
              <a:rPr lang="en-US" smtClean="0"/>
              <a:pPr/>
              <a:t>‹#›</a:t>
            </a:fld>
            <a:endParaRPr lang="en-US"/>
          </a:p>
        </p:txBody>
      </p:sp>
      <p:pic>
        <p:nvPicPr>
          <p:cNvPr id="8" name="Picture 7">
            <a:extLst>
              <a:ext uri="{FF2B5EF4-FFF2-40B4-BE49-F238E27FC236}">
                <a16:creationId xmlns:a16="http://schemas.microsoft.com/office/drawing/2014/main" id="{A6A8710F-C4F5-E729-E1C4-3EC2C9D41F41}"/>
              </a:ext>
            </a:extLst>
          </p:cNvPr>
          <p:cNvPicPr>
            <a:picLocks noChangeAspect="1"/>
          </p:cNvPicPr>
          <p:nvPr userDrawn="1"/>
        </p:nvPicPr>
        <p:blipFill rotWithShape="1">
          <a:blip r:embed="rId2">
            <a:lum bright="100000"/>
          </a:blip>
          <a:srcRect r="67222"/>
          <a:stretch/>
        </p:blipFill>
        <p:spPr>
          <a:xfrm>
            <a:off x="319668" y="7673132"/>
            <a:ext cx="472069" cy="428994"/>
          </a:xfrm>
          <a:prstGeom prst="rect">
            <a:avLst/>
          </a:prstGeom>
        </p:spPr>
      </p:pic>
      <p:sp>
        <p:nvSpPr>
          <p:cNvPr id="15" name="Text Placeholder 4">
            <a:extLst>
              <a:ext uri="{FF2B5EF4-FFF2-40B4-BE49-F238E27FC236}">
                <a16:creationId xmlns:a16="http://schemas.microsoft.com/office/drawing/2014/main" id="{70C5FBF5-530A-A0FD-6A19-D8F99E0427A8}"/>
              </a:ext>
            </a:extLst>
          </p:cNvPr>
          <p:cNvSpPr>
            <a:spLocks noGrp="1" noChangeAspect="1"/>
          </p:cNvSpPr>
          <p:nvPr>
            <p:ph type="body" sz="quarter" idx="11" hasCustomPrompt="1"/>
          </p:nvPr>
        </p:nvSpPr>
        <p:spPr>
          <a:xfrm>
            <a:off x="605418" y="2068748"/>
            <a:ext cx="6709782" cy="1014132"/>
          </a:xfrm>
          <a:prstGeom prst="chevron">
            <a:avLst/>
          </a:prstGeom>
          <a:solidFill>
            <a:schemeClr val="bg1"/>
          </a:solidFill>
          <a:effectLst>
            <a:outerShdw blurRad="254000" algn="ctr" rotWithShape="0">
              <a:prstClr val="black">
                <a:alpha val="20000"/>
              </a:prstClr>
            </a:outerShdw>
          </a:effectLst>
        </p:spPr>
        <p:txBody>
          <a:bodyPr lIns="0" rIns="0" anchor="ctr"/>
          <a:lstStyle>
            <a:lvl1pPr marL="0" indent="0" algn="ctr">
              <a:spcBef>
                <a:spcPts val="0"/>
              </a:spcBef>
              <a:buNone/>
              <a:defRPr sz="2400" b="1" cap="all" baseline="0">
                <a:solidFill>
                  <a:schemeClr val="tx1"/>
                </a:solidFill>
                <a:latin typeface="+mj-lt"/>
              </a:defRPr>
            </a:lvl1pPr>
            <a:lvl2pPr marL="0" indent="0" algn="ctr">
              <a:spcBef>
                <a:spcPts val="0"/>
              </a:spcBef>
              <a:buNone/>
              <a:tabLst/>
              <a:defRPr sz="18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6" name="Text Placeholder 4">
            <a:extLst>
              <a:ext uri="{FF2B5EF4-FFF2-40B4-BE49-F238E27FC236}">
                <a16:creationId xmlns:a16="http://schemas.microsoft.com/office/drawing/2014/main" id="{A88B6B6B-00C1-7747-8C72-CF9C5DB72C86}"/>
              </a:ext>
            </a:extLst>
          </p:cNvPr>
          <p:cNvSpPr>
            <a:spLocks noGrp="1" noChangeAspect="1"/>
          </p:cNvSpPr>
          <p:nvPr>
            <p:ph type="body" sz="quarter" idx="12" hasCustomPrompt="1"/>
          </p:nvPr>
        </p:nvSpPr>
        <p:spPr>
          <a:xfrm>
            <a:off x="7158618" y="2068748"/>
            <a:ext cx="6709782" cy="1014132"/>
          </a:xfrm>
          <a:prstGeom prst="chevron">
            <a:avLst/>
          </a:prstGeom>
          <a:solidFill>
            <a:schemeClr val="bg1"/>
          </a:solidFill>
          <a:effectLst>
            <a:outerShdw blurRad="254000" algn="ctr" rotWithShape="0">
              <a:prstClr val="black">
                <a:alpha val="20000"/>
              </a:prstClr>
            </a:outerShdw>
          </a:effectLst>
        </p:spPr>
        <p:txBody>
          <a:bodyPr lIns="0" rIns="0" anchor="ctr"/>
          <a:lstStyle>
            <a:lvl1pPr marL="0" indent="0" algn="ctr">
              <a:spcBef>
                <a:spcPts val="0"/>
              </a:spcBef>
              <a:buNone/>
              <a:defRPr sz="2400" b="1" cap="all" baseline="0">
                <a:solidFill>
                  <a:schemeClr val="tx1"/>
                </a:solidFill>
                <a:latin typeface="+mj-lt"/>
              </a:defRPr>
            </a:lvl1pPr>
            <a:lvl2pPr marL="0" indent="0" algn="ctr">
              <a:spcBef>
                <a:spcPts val="0"/>
              </a:spcBef>
              <a:buNone/>
              <a:tabLst/>
              <a:defRPr sz="18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7" name="Text Placeholder 4">
            <a:extLst>
              <a:ext uri="{FF2B5EF4-FFF2-40B4-BE49-F238E27FC236}">
                <a16:creationId xmlns:a16="http://schemas.microsoft.com/office/drawing/2014/main" id="{BF88788A-7E6A-33C7-6675-B0B399396CBF}"/>
              </a:ext>
            </a:extLst>
          </p:cNvPr>
          <p:cNvSpPr>
            <a:spLocks noGrp="1" noChangeAspect="1"/>
          </p:cNvSpPr>
          <p:nvPr>
            <p:ph type="body" sz="quarter" idx="13" hasCustomPrompt="1"/>
          </p:nvPr>
        </p:nvSpPr>
        <p:spPr>
          <a:xfrm>
            <a:off x="1119768" y="3300152"/>
            <a:ext cx="5681082" cy="2002639"/>
          </a:xfrm>
          <a:prstGeom prst="rect">
            <a:avLst/>
          </a:prstGeom>
          <a:noFill/>
          <a:effectLst>
            <a:outerShdw blurRad="254000" algn="ctr" rotWithShape="0">
              <a:prstClr val="black">
                <a:alpha val="20000"/>
              </a:prstClr>
            </a:outerShdw>
          </a:effectLst>
        </p:spPr>
        <p:txBody>
          <a:bodyPr lIns="182880" rIns="0" anchor="t"/>
          <a:lstStyle>
            <a:lvl1pPr marL="342900" indent="-342900" algn="l">
              <a:spcBef>
                <a:spcPts val="0"/>
              </a:spcBef>
              <a:buClr>
                <a:schemeClr val="bg1"/>
              </a:buClr>
              <a:buFont typeface="Arial" panose="020B0604020202020204" pitchFamily="34" charset="0"/>
              <a:buChar char="•"/>
              <a:defRPr lang="en-US" sz="2400" b="0" i="0" kern="1200" dirty="0" smtClean="0">
                <a:solidFill>
                  <a:schemeClr val="bg1"/>
                </a:solidFill>
                <a:latin typeface="Segoe UI Light" panose="020B0502040204020203" pitchFamily="34" charset="0"/>
                <a:ea typeface="+mn-ea"/>
                <a:cs typeface="Segoe UI Light" panose="020B0502040204020203" pitchFamily="34" charset="0"/>
              </a:defRPr>
            </a:lvl1pPr>
            <a:lvl2pPr marL="746125" indent="-279400" algn="l">
              <a:spcBef>
                <a:spcPts val="0"/>
              </a:spcBef>
              <a:buClr>
                <a:schemeClr val="bg1"/>
              </a:buClr>
              <a:buFont typeface="Arial" panose="020B0604020202020204" pitchFamily="34" charset="0"/>
              <a:buChar char="•"/>
              <a:tabLst/>
              <a:defRPr sz="1800" b="0" i="0">
                <a:solidFill>
                  <a:schemeClr val="bg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8" name="Text Placeholder 4">
            <a:extLst>
              <a:ext uri="{FF2B5EF4-FFF2-40B4-BE49-F238E27FC236}">
                <a16:creationId xmlns:a16="http://schemas.microsoft.com/office/drawing/2014/main" id="{FE95F1A2-5650-41CC-80CB-A081DE6367C3}"/>
              </a:ext>
            </a:extLst>
          </p:cNvPr>
          <p:cNvSpPr>
            <a:spLocks noGrp="1" noChangeAspect="1"/>
          </p:cNvSpPr>
          <p:nvPr>
            <p:ph type="body" sz="quarter" idx="14" hasCustomPrompt="1"/>
          </p:nvPr>
        </p:nvSpPr>
        <p:spPr>
          <a:xfrm>
            <a:off x="7672968" y="3300152"/>
            <a:ext cx="5681082" cy="2002639"/>
          </a:xfrm>
          <a:prstGeom prst="rect">
            <a:avLst/>
          </a:prstGeom>
          <a:noFill/>
          <a:effectLst>
            <a:outerShdw blurRad="254000" algn="ctr" rotWithShape="0">
              <a:prstClr val="black">
                <a:alpha val="20000"/>
              </a:prstClr>
            </a:outerShdw>
          </a:effectLst>
        </p:spPr>
        <p:txBody>
          <a:bodyPr lIns="182880" rIns="0" anchor="t"/>
          <a:lstStyle>
            <a:lvl1pPr marL="342900" indent="-342900" algn="l">
              <a:spcBef>
                <a:spcPts val="0"/>
              </a:spcBef>
              <a:buClr>
                <a:schemeClr val="bg1"/>
              </a:buClr>
              <a:buFont typeface="Arial" panose="020B0604020202020204" pitchFamily="34" charset="0"/>
              <a:buChar char="•"/>
              <a:defRPr lang="en-US" sz="2400" b="0" i="0" kern="1200" dirty="0" smtClean="0">
                <a:solidFill>
                  <a:schemeClr val="bg1"/>
                </a:solidFill>
                <a:latin typeface="Segoe UI Light" panose="020B0502040204020203" pitchFamily="34" charset="0"/>
                <a:ea typeface="+mn-ea"/>
                <a:cs typeface="Segoe UI Light" panose="020B0502040204020203" pitchFamily="34" charset="0"/>
              </a:defRPr>
            </a:lvl1pPr>
            <a:lvl2pPr marL="746125" indent="-279400" algn="l">
              <a:spcBef>
                <a:spcPts val="0"/>
              </a:spcBef>
              <a:buClr>
                <a:schemeClr val="bg1"/>
              </a:buClr>
              <a:buFont typeface="Arial" panose="020B0604020202020204" pitchFamily="34" charset="0"/>
              <a:buChar char="•"/>
              <a:tabLst/>
              <a:defRPr sz="1800" b="0" i="0">
                <a:solidFill>
                  <a:schemeClr val="bg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9" name="Text Placeholder 4">
            <a:extLst>
              <a:ext uri="{FF2B5EF4-FFF2-40B4-BE49-F238E27FC236}">
                <a16:creationId xmlns:a16="http://schemas.microsoft.com/office/drawing/2014/main" id="{F30D5985-3FEE-B71C-C354-35F33CB7EA2E}"/>
              </a:ext>
            </a:extLst>
          </p:cNvPr>
          <p:cNvSpPr>
            <a:spLocks noGrp="1" noChangeAspect="1"/>
          </p:cNvSpPr>
          <p:nvPr>
            <p:ph type="body" sz="quarter" idx="15" hasCustomPrompt="1"/>
          </p:nvPr>
        </p:nvSpPr>
        <p:spPr>
          <a:xfrm>
            <a:off x="1119768" y="5554758"/>
            <a:ext cx="5681082" cy="2002639"/>
          </a:xfrm>
          <a:prstGeom prst="round2SameRect">
            <a:avLst/>
          </a:prstGeom>
          <a:gradFill flip="none" rotWithShape="1">
            <a:gsLst>
              <a:gs pos="82000">
                <a:schemeClr val="bg1">
                  <a:alpha val="23000"/>
                </a:schemeClr>
              </a:gs>
              <a:gs pos="18000">
                <a:schemeClr val="bg1">
                  <a:alpha val="0"/>
                </a:schemeClr>
              </a:gs>
            </a:gsLst>
            <a:lin ang="16200000" scaled="1"/>
            <a:tileRect/>
          </a:gradFill>
          <a:effectLst>
            <a:outerShdw blurRad="254000" algn="ctr" rotWithShape="0">
              <a:prstClr val="black">
                <a:alpha val="20000"/>
              </a:prstClr>
            </a:outerShdw>
          </a:effectLst>
        </p:spPr>
        <p:txBody>
          <a:bodyPr lIns="182880" rIns="0" anchor="t"/>
          <a:lstStyle>
            <a:lvl1pPr marL="342900" indent="-342900" algn="l">
              <a:spcBef>
                <a:spcPts val="0"/>
              </a:spcBef>
              <a:buClr>
                <a:schemeClr val="bg1"/>
              </a:buClr>
              <a:buFont typeface="Arial" panose="020B0604020202020204" pitchFamily="34" charset="0"/>
              <a:buChar char="•"/>
              <a:defRPr lang="en-US" sz="2400" b="0" i="0" kern="1200" dirty="0" smtClean="0">
                <a:solidFill>
                  <a:schemeClr val="bg1"/>
                </a:solidFill>
                <a:latin typeface="Segoe UI Light" panose="020B0502040204020203" pitchFamily="34" charset="0"/>
                <a:ea typeface="+mn-ea"/>
                <a:cs typeface="Segoe UI Light" panose="020B0502040204020203" pitchFamily="34" charset="0"/>
              </a:defRPr>
            </a:lvl1pPr>
            <a:lvl2pPr marL="746125" indent="-279400" algn="l">
              <a:spcBef>
                <a:spcPts val="0"/>
              </a:spcBef>
              <a:buClr>
                <a:schemeClr val="bg1"/>
              </a:buClr>
              <a:buFont typeface="Arial" panose="020B0604020202020204" pitchFamily="34" charset="0"/>
              <a:buChar char="•"/>
              <a:tabLst/>
              <a:defRPr sz="1800" b="0" i="0">
                <a:solidFill>
                  <a:schemeClr val="bg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20" name="Text Placeholder 4">
            <a:extLst>
              <a:ext uri="{FF2B5EF4-FFF2-40B4-BE49-F238E27FC236}">
                <a16:creationId xmlns:a16="http://schemas.microsoft.com/office/drawing/2014/main" id="{77AE3223-340F-7C66-45B7-2B79C38DE2ED}"/>
              </a:ext>
            </a:extLst>
          </p:cNvPr>
          <p:cNvSpPr>
            <a:spLocks noGrp="1" noChangeAspect="1"/>
          </p:cNvSpPr>
          <p:nvPr>
            <p:ph type="body" sz="quarter" idx="16" hasCustomPrompt="1"/>
          </p:nvPr>
        </p:nvSpPr>
        <p:spPr>
          <a:xfrm>
            <a:off x="7672968" y="5554758"/>
            <a:ext cx="5681082" cy="2002639"/>
          </a:xfrm>
          <a:prstGeom prst="round2SameRect">
            <a:avLst/>
          </a:prstGeom>
          <a:gradFill flip="none" rotWithShape="1">
            <a:gsLst>
              <a:gs pos="82000">
                <a:schemeClr val="bg1">
                  <a:alpha val="23000"/>
                </a:schemeClr>
              </a:gs>
              <a:gs pos="18000">
                <a:schemeClr val="bg1">
                  <a:alpha val="0"/>
                </a:schemeClr>
              </a:gs>
            </a:gsLst>
            <a:lin ang="16200000" scaled="1"/>
            <a:tileRect/>
          </a:gradFill>
          <a:effectLst>
            <a:outerShdw blurRad="254000" algn="ctr" rotWithShape="0">
              <a:prstClr val="black">
                <a:alpha val="20000"/>
              </a:prstClr>
            </a:outerShdw>
          </a:effectLst>
        </p:spPr>
        <p:txBody>
          <a:bodyPr lIns="182880" rIns="0" anchor="t"/>
          <a:lstStyle>
            <a:lvl1pPr marL="342900" indent="-342900" algn="l">
              <a:spcBef>
                <a:spcPts val="0"/>
              </a:spcBef>
              <a:buClr>
                <a:schemeClr val="bg1"/>
              </a:buClr>
              <a:buFont typeface="Arial" panose="020B0604020202020204" pitchFamily="34" charset="0"/>
              <a:buChar char="•"/>
              <a:defRPr lang="en-US" sz="2400" b="0" i="0" kern="1200" dirty="0" smtClean="0">
                <a:solidFill>
                  <a:schemeClr val="bg1"/>
                </a:solidFill>
                <a:latin typeface="Segoe UI Light" panose="020B0502040204020203" pitchFamily="34" charset="0"/>
                <a:ea typeface="+mn-ea"/>
                <a:cs typeface="Segoe UI Light" panose="020B0502040204020203" pitchFamily="34" charset="0"/>
              </a:defRPr>
            </a:lvl1pPr>
            <a:lvl2pPr marL="746125" indent="-279400" algn="l">
              <a:spcBef>
                <a:spcPts val="0"/>
              </a:spcBef>
              <a:buClr>
                <a:schemeClr val="bg1"/>
              </a:buClr>
              <a:buFont typeface="Arial" panose="020B0604020202020204" pitchFamily="34" charset="0"/>
              <a:buChar char="•"/>
              <a:tabLst/>
              <a:defRPr sz="1800" b="0" i="0">
                <a:solidFill>
                  <a:schemeClr val="bg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pic>
        <p:nvPicPr>
          <p:cNvPr id="5" name="Graphic 4">
            <a:extLst>
              <a:ext uri="{FF2B5EF4-FFF2-40B4-BE49-F238E27FC236}">
                <a16:creationId xmlns:a16="http://schemas.microsoft.com/office/drawing/2014/main" id="{28B8DE9B-282B-DADB-C366-6C4F2FDBC6E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1943" y="7818013"/>
            <a:ext cx="5233436" cy="165266"/>
          </a:xfrm>
          <a:prstGeom prst="rect">
            <a:avLst/>
          </a:prstGeom>
        </p:spPr>
      </p:pic>
    </p:spTree>
    <p:extLst>
      <p:ext uri="{BB962C8B-B14F-4D97-AF65-F5344CB8AC3E}">
        <p14:creationId xmlns:p14="http://schemas.microsoft.com/office/powerpoint/2010/main" val="194388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ow Chart 3">
    <p:bg>
      <p:bgPr>
        <a:gradFill>
          <a:gsLst>
            <a:gs pos="91000">
              <a:schemeClr val="accent6">
                <a:lumMod val="40000"/>
                <a:lumOff val="60000"/>
              </a:schemeClr>
            </a:gs>
            <a:gs pos="6000">
              <a:schemeClr val="accent5">
                <a:lumMod val="60000"/>
                <a:lumOff val="40000"/>
              </a:schemeClr>
            </a:gs>
          </a:gsLst>
          <a:lin ang="13500000" scaled="1"/>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318134-4D18-F747-6353-88ECD917E9C2}"/>
              </a:ext>
            </a:extLst>
          </p:cNvPr>
          <p:cNvSpPr>
            <a:spLocks noGrp="1" noChangeAspect="1"/>
          </p:cNvSpPr>
          <p:nvPr>
            <p:ph type="body" sz="quarter" idx="28" hasCustomPrompt="1"/>
          </p:nvPr>
        </p:nvSpPr>
        <p:spPr>
          <a:xfrm rot="5400000">
            <a:off x="8242048" y="-631910"/>
            <a:ext cx="5756442" cy="7020260"/>
          </a:xfrm>
          <a:custGeom>
            <a:avLst/>
            <a:gdLst>
              <a:gd name="connsiteX0" fmla="*/ 1545521 w 5756442"/>
              <a:gd name="connsiteY0" fmla="*/ 3964756 h 7020260"/>
              <a:gd name="connsiteX1" fmla="*/ 2625798 w 5756442"/>
              <a:gd name="connsiteY1" fmla="*/ 168870 h 7020260"/>
              <a:gd name="connsiteX2" fmla="*/ 2536192 w 5756442"/>
              <a:gd name="connsiteY2" fmla="*/ 0 h 7020260"/>
              <a:gd name="connsiteX3" fmla="*/ 3574266 w 5756442"/>
              <a:gd name="connsiteY3" fmla="*/ 0 h 7020260"/>
              <a:gd name="connsiteX4" fmla="*/ 3597460 w 5756442"/>
              <a:gd name="connsiteY4" fmla="*/ 127261 h 7020260"/>
              <a:gd name="connsiteX5" fmla="*/ 1545521 w 5756442"/>
              <a:gd name="connsiteY5" fmla="*/ 3964756 h 7020260"/>
              <a:gd name="connsiteX6" fmla="*/ 0 w 5756442"/>
              <a:gd name="connsiteY6" fmla="*/ 6146335 h 7020260"/>
              <a:gd name="connsiteX7" fmla="*/ 0 w 5756442"/>
              <a:gd name="connsiteY7" fmla="*/ 5002657 h 7020260"/>
              <a:gd name="connsiteX8" fmla="*/ 299308 w 5756442"/>
              <a:gd name="connsiteY8" fmla="*/ 4985348 h 7020260"/>
              <a:gd name="connsiteX9" fmla="*/ 3831467 w 5756442"/>
              <a:gd name="connsiteY9" fmla="*/ 1958338 h 7020260"/>
              <a:gd name="connsiteX10" fmla="*/ 96554 w 5756442"/>
              <a:gd name="connsiteY10" fmla="*/ 6132154 h 7020260"/>
              <a:gd name="connsiteX11" fmla="*/ 0 w 5756442"/>
              <a:gd name="connsiteY11" fmla="*/ 7012923 h 7020260"/>
              <a:gd name="connsiteX12" fmla="*/ 0 w 5756442"/>
              <a:gd name="connsiteY12" fmla="*/ 6629436 h 7020260"/>
              <a:gd name="connsiteX13" fmla="*/ 92607 w 5756442"/>
              <a:gd name="connsiteY13" fmla="*/ 6616854 h 7020260"/>
              <a:gd name="connsiteX14" fmla="*/ 4319840 w 5756442"/>
              <a:gd name="connsiteY14" fmla="*/ 222543 h 7020260"/>
              <a:gd name="connsiteX15" fmla="*/ 4277761 w 5756442"/>
              <a:gd name="connsiteY15" fmla="*/ 0 h 7020260"/>
              <a:gd name="connsiteX16" fmla="*/ 5702790 w 5756442"/>
              <a:gd name="connsiteY16" fmla="*/ 0 h 7020260"/>
              <a:gd name="connsiteX17" fmla="*/ 5726784 w 5756442"/>
              <a:gd name="connsiteY17" fmla="*/ 195457 h 7020260"/>
              <a:gd name="connsiteX18" fmla="*/ 73217 w 5756442"/>
              <a:gd name="connsiteY18" fmla="*/ 7017472 h 702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56442" h="7020260">
                <a:moveTo>
                  <a:pt x="1545521" y="3964756"/>
                </a:moveTo>
                <a:cubicBezTo>
                  <a:pt x="2788907" y="3093087"/>
                  <a:pt x="3243273" y="1488502"/>
                  <a:pt x="2625798" y="168870"/>
                </a:cubicBezTo>
                <a:lnTo>
                  <a:pt x="2536192" y="0"/>
                </a:lnTo>
                <a:lnTo>
                  <a:pt x="3574266" y="0"/>
                </a:lnTo>
                <a:lnTo>
                  <a:pt x="3597460" y="127261"/>
                </a:lnTo>
                <a:cubicBezTo>
                  <a:pt x="3830107" y="1634140"/>
                  <a:pt x="3037604" y="3240211"/>
                  <a:pt x="1545521" y="3964756"/>
                </a:cubicBezTo>
                <a:close/>
                <a:moveTo>
                  <a:pt x="0" y="6146335"/>
                </a:moveTo>
                <a:lnTo>
                  <a:pt x="0" y="5002657"/>
                </a:lnTo>
                <a:lnTo>
                  <a:pt x="299308" y="4985348"/>
                </a:lnTo>
                <a:cubicBezTo>
                  <a:pt x="1954813" y="4810067"/>
                  <a:pt x="3383431" y="3626134"/>
                  <a:pt x="3831467" y="1958338"/>
                </a:cubicBezTo>
                <a:cubicBezTo>
                  <a:pt x="3516248" y="4448459"/>
                  <a:pt x="1908273" y="5787843"/>
                  <a:pt x="96554" y="6132154"/>
                </a:cubicBezTo>
                <a:close/>
                <a:moveTo>
                  <a:pt x="0" y="7012923"/>
                </a:moveTo>
                <a:lnTo>
                  <a:pt x="0" y="6629436"/>
                </a:lnTo>
                <a:lnTo>
                  <a:pt x="92607" y="6616854"/>
                </a:lnTo>
                <a:cubicBezTo>
                  <a:pt x="3051808" y="6132908"/>
                  <a:pt x="4776041" y="2978283"/>
                  <a:pt x="4319840" y="222543"/>
                </a:cubicBezTo>
                <a:lnTo>
                  <a:pt x="4277761" y="0"/>
                </a:lnTo>
                <a:lnTo>
                  <a:pt x="5702790" y="0"/>
                </a:lnTo>
                <a:lnTo>
                  <a:pt x="5726784" y="195457"/>
                </a:lnTo>
                <a:cubicBezTo>
                  <a:pt x="6054692" y="3502776"/>
                  <a:pt x="3630917" y="7135217"/>
                  <a:pt x="73217" y="7017472"/>
                </a:cubicBezTo>
                <a:close/>
              </a:path>
            </a:pathLst>
          </a:custGeom>
          <a:solidFill>
            <a:schemeClr val="bg1">
              <a:alpha val="25654"/>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20" name="Text Placeholder 14">
            <a:extLst>
              <a:ext uri="{FF2B5EF4-FFF2-40B4-BE49-F238E27FC236}">
                <a16:creationId xmlns:a16="http://schemas.microsoft.com/office/drawing/2014/main" id="{0C0392AE-8407-57CD-C270-011451A72C04}"/>
              </a:ext>
            </a:extLst>
          </p:cNvPr>
          <p:cNvSpPr>
            <a:spLocks noGrp="1"/>
          </p:cNvSpPr>
          <p:nvPr>
            <p:ph type="body" sz="quarter" idx="17" hasCustomPrompt="1"/>
          </p:nvPr>
        </p:nvSpPr>
        <p:spPr>
          <a:xfrm>
            <a:off x="7071805" y="3072511"/>
            <a:ext cx="548640" cy="125268"/>
          </a:xfrm>
          <a:prstGeom prst="rightArrow">
            <a:avLst>
              <a:gd name="adj1" fmla="val 40624"/>
              <a:gd name="adj2" fmla="val 85941"/>
            </a:avLst>
          </a:prstGeom>
          <a:gradFill flip="none" rotWithShape="0">
            <a:gsLst>
              <a:gs pos="88000">
                <a:schemeClr val="tx2"/>
              </a:gs>
              <a:gs pos="7000">
                <a:schemeClr val="accent2">
                  <a:alpha val="0"/>
                </a:schemeClr>
              </a:gs>
            </a:gsLst>
            <a:lin ang="0" scaled="1"/>
            <a:tileRect/>
          </a:gradFill>
        </p:spPr>
        <p:txBody>
          <a:bodyPr anchor="ctr"/>
          <a:lstStyle>
            <a:lvl1pPr algn="ctr">
              <a:defRPr sz="200">
                <a:solidFill>
                  <a:schemeClr val="accent1"/>
                </a:solidFill>
              </a:defRPr>
            </a:lvl1pPr>
          </a:lstStyle>
          <a:p>
            <a:pPr lvl="0"/>
            <a:r>
              <a:rPr lang="en-US" dirty="0"/>
              <a:t>.</a:t>
            </a:r>
          </a:p>
        </p:txBody>
      </p:sp>
      <p:sp>
        <p:nvSpPr>
          <p:cNvPr id="2" name="Title 1">
            <a:extLst>
              <a:ext uri="{FF2B5EF4-FFF2-40B4-BE49-F238E27FC236}">
                <a16:creationId xmlns:a16="http://schemas.microsoft.com/office/drawing/2014/main" id="{7D940C1F-298F-C6B3-51EB-2988AE170C42}"/>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6CCBE8C3-68AB-6305-6475-2B5DD39861C8}"/>
              </a:ext>
            </a:extLst>
          </p:cNvPr>
          <p:cNvSpPr>
            <a:spLocks noGrp="1"/>
          </p:cNvSpPr>
          <p:nvPr>
            <p:ph type="sldNum" sz="quarter" idx="10"/>
          </p:nvPr>
        </p:nvSpPr>
        <p:spPr/>
        <p:txBody>
          <a:bodyPr/>
          <a:lstStyle>
            <a:lvl1pPr>
              <a:defRPr>
                <a:solidFill>
                  <a:schemeClr val="tx1"/>
                </a:solidFill>
              </a:defRPr>
            </a:lvl1pPr>
          </a:lstStyle>
          <a:p>
            <a:fld id="{A458D267-638F-B04B-BFBE-4B1A7C742C98}" type="slidenum">
              <a:rPr lang="en-US" smtClean="0"/>
              <a:pPr/>
              <a:t>‹#›</a:t>
            </a:fld>
            <a:endParaRPr lang="en-US"/>
          </a:p>
        </p:txBody>
      </p:sp>
      <p:sp>
        <p:nvSpPr>
          <p:cNvPr id="15" name="Text Placeholder 14">
            <a:extLst>
              <a:ext uri="{FF2B5EF4-FFF2-40B4-BE49-F238E27FC236}">
                <a16:creationId xmlns:a16="http://schemas.microsoft.com/office/drawing/2014/main" id="{B0E17376-5B17-1929-89F2-230192BE9612}"/>
              </a:ext>
            </a:extLst>
          </p:cNvPr>
          <p:cNvSpPr>
            <a:spLocks noGrp="1"/>
          </p:cNvSpPr>
          <p:nvPr>
            <p:ph type="body" sz="quarter" idx="12" hasCustomPrompt="1"/>
          </p:nvPr>
        </p:nvSpPr>
        <p:spPr>
          <a:xfrm>
            <a:off x="3550047" y="4270565"/>
            <a:ext cx="914400" cy="125268"/>
          </a:xfrm>
          <a:prstGeom prst="rightArrow">
            <a:avLst>
              <a:gd name="adj1" fmla="val 40624"/>
              <a:gd name="adj2" fmla="val 85941"/>
            </a:avLst>
          </a:prstGeom>
          <a:gradFill flip="none" rotWithShape="1">
            <a:gsLst>
              <a:gs pos="100000">
                <a:schemeClr val="tx2"/>
              </a:gs>
              <a:gs pos="6000">
                <a:schemeClr val="accent2">
                  <a:alpha val="0"/>
                </a:schemeClr>
              </a:gs>
            </a:gsLst>
            <a:lin ang="0" scaled="1"/>
            <a:tileRect/>
          </a:gradFill>
        </p:spPr>
        <p:txBody>
          <a:bodyPr anchor="ctr"/>
          <a:lstStyle>
            <a:lvl1pPr algn="ctr">
              <a:defRPr sz="200">
                <a:solidFill>
                  <a:schemeClr val="accent1"/>
                </a:solidFill>
              </a:defRPr>
            </a:lvl1pPr>
          </a:lstStyle>
          <a:p>
            <a:pPr lvl="0"/>
            <a:r>
              <a:rPr lang="en-US" dirty="0"/>
              <a:t>.</a:t>
            </a:r>
          </a:p>
        </p:txBody>
      </p:sp>
      <p:sp>
        <p:nvSpPr>
          <p:cNvPr id="16" name="Text Placeholder 14">
            <a:extLst>
              <a:ext uri="{FF2B5EF4-FFF2-40B4-BE49-F238E27FC236}">
                <a16:creationId xmlns:a16="http://schemas.microsoft.com/office/drawing/2014/main" id="{A2B49DD6-5D76-0842-9D46-96A89B90B898}"/>
              </a:ext>
            </a:extLst>
          </p:cNvPr>
          <p:cNvSpPr>
            <a:spLocks noGrp="1"/>
          </p:cNvSpPr>
          <p:nvPr>
            <p:ph type="body" sz="quarter" idx="13" hasCustomPrompt="1"/>
          </p:nvPr>
        </p:nvSpPr>
        <p:spPr>
          <a:xfrm rot="19800000">
            <a:off x="3520111" y="3342074"/>
            <a:ext cx="914400" cy="125268"/>
          </a:xfrm>
          <a:prstGeom prst="rightArrow">
            <a:avLst>
              <a:gd name="adj1" fmla="val 40624"/>
              <a:gd name="adj2" fmla="val 85941"/>
            </a:avLst>
          </a:prstGeom>
          <a:gradFill flip="none" rotWithShape="1">
            <a:gsLst>
              <a:gs pos="100000">
                <a:schemeClr val="tx2"/>
              </a:gs>
              <a:gs pos="6000">
                <a:schemeClr val="accent2">
                  <a:alpha val="0"/>
                </a:schemeClr>
              </a:gs>
            </a:gsLst>
            <a:lin ang="0" scaled="1"/>
            <a:tileRect/>
          </a:gradFill>
        </p:spPr>
        <p:txBody>
          <a:bodyPr anchor="ctr"/>
          <a:lstStyle>
            <a:lvl1pPr algn="ctr">
              <a:defRPr sz="200">
                <a:solidFill>
                  <a:schemeClr val="accent1"/>
                </a:solidFill>
              </a:defRPr>
            </a:lvl1pPr>
          </a:lstStyle>
          <a:p>
            <a:pPr lvl="0"/>
            <a:r>
              <a:rPr lang="en-US" dirty="0"/>
              <a:t>.</a:t>
            </a:r>
          </a:p>
        </p:txBody>
      </p:sp>
      <p:sp>
        <p:nvSpPr>
          <p:cNvPr id="17" name="Text Placeholder 14">
            <a:extLst>
              <a:ext uri="{FF2B5EF4-FFF2-40B4-BE49-F238E27FC236}">
                <a16:creationId xmlns:a16="http://schemas.microsoft.com/office/drawing/2014/main" id="{27BE0545-72E2-7B37-6E0D-A8F6DC048272}"/>
              </a:ext>
            </a:extLst>
          </p:cNvPr>
          <p:cNvSpPr>
            <a:spLocks noGrp="1"/>
          </p:cNvSpPr>
          <p:nvPr>
            <p:ph type="body" sz="quarter" idx="14" hasCustomPrompt="1"/>
          </p:nvPr>
        </p:nvSpPr>
        <p:spPr>
          <a:xfrm rot="1800000">
            <a:off x="3520111" y="5199055"/>
            <a:ext cx="914400" cy="125268"/>
          </a:xfrm>
          <a:prstGeom prst="rightArrow">
            <a:avLst>
              <a:gd name="adj1" fmla="val 40624"/>
              <a:gd name="adj2" fmla="val 85941"/>
            </a:avLst>
          </a:prstGeom>
          <a:gradFill flip="none" rotWithShape="1">
            <a:gsLst>
              <a:gs pos="100000">
                <a:schemeClr val="tx2"/>
              </a:gs>
              <a:gs pos="6000">
                <a:schemeClr val="accent2">
                  <a:alpha val="0"/>
                </a:schemeClr>
              </a:gs>
            </a:gsLst>
            <a:lin ang="0" scaled="1"/>
            <a:tileRect/>
          </a:gradFill>
        </p:spPr>
        <p:txBody>
          <a:bodyPr anchor="ctr"/>
          <a:lstStyle>
            <a:lvl1pPr algn="ctr">
              <a:defRPr sz="200">
                <a:solidFill>
                  <a:schemeClr val="accent1"/>
                </a:solidFill>
              </a:defRPr>
            </a:lvl1pPr>
          </a:lstStyle>
          <a:p>
            <a:pPr lvl="0"/>
            <a:r>
              <a:rPr lang="en-US" dirty="0"/>
              <a:t>.</a:t>
            </a:r>
          </a:p>
        </p:txBody>
      </p:sp>
      <p:sp>
        <p:nvSpPr>
          <p:cNvPr id="8" name="Text Placeholder 4">
            <a:extLst>
              <a:ext uri="{FF2B5EF4-FFF2-40B4-BE49-F238E27FC236}">
                <a16:creationId xmlns:a16="http://schemas.microsoft.com/office/drawing/2014/main" id="{D81D95AE-1CC3-CB2B-B5EB-E700AF297F3D}"/>
              </a:ext>
            </a:extLst>
          </p:cNvPr>
          <p:cNvSpPr>
            <a:spLocks noGrp="1" noChangeAspect="1"/>
          </p:cNvSpPr>
          <p:nvPr>
            <p:ph type="body" sz="quarter" idx="11" hasCustomPrompt="1"/>
          </p:nvPr>
        </p:nvSpPr>
        <p:spPr>
          <a:xfrm>
            <a:off x="479048" y="2868848"/>
            <a:ext cx="3053970" cy="3053970"/>
          </a:xfrm>
          <a:prstGeom prst="ellipse">
            <a:avLst/>
          </a:prstGeom>
          <a:gradFill>
            <a:gsLst>
              <a:gs pos="91000">
                <a:schemeClr val="accent1"/>
              </a:gs>
              <a:gs pos="6000">
                <a:schemeClr val="accent2"/>
              </a:gs>
            </a:gsLst>
            <a:lin ang="13500000" scaled="1"/>
          </a:gradFill>
          <a:effectLst>
            <a:outerShdw blurRad="254000" algn="ctr" rotWithShape="0">
              <a:prstClr val="black">
                <a:alpha val="20000"/>
              </a:prstClr>
            </a:outerShdw>
          </a:effectLst>
        </p:spPr>
        <p:txBody>
          <a:bodyPr lIns="0" rIns="0" anchor="ctr"/>
          <a:lstStyle>
            <a:lvl1pPr marL="0" indent="0" algn="ctr">
              <a:buNone/>
              <a:defRPr sz="2400" b="1" cap="all" baseline="0">
                <a:solidFill>
                  <a:schemeClr val="bg1"/>
                </a:solidFill>
                <a:latin typeface="+mj-lt"/>
              </a:defRPr>
            </a:lvl1pPr>
            <a:lvl2pPr marL="0" indent="0" algn="ctr">
              <a:buNone/>
              <a:tabLst/>
              <a:defRPr sz="1800" b="0" i="0">
                <a:solidFill>
                  <a:schemeClr val="bg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8" name="Text Placeholder 4">
            <a:extLst>
              <a:ext uri="{FF2B5EF4-FFF2-40B4-BE49-F238E27FC236}">
                <a16:creationId xmlns:a16="http://schemas.microsoft.com/office/drawing/2014/main" id="{A9E31AC6-BFE0-CAED-E6A6-744179DB54CC}"/>
              </a:ext>
            </a:extLst>
          </p:cNvPr>
          <p:cNvSpPr>
            <a:spLocks noGrp="1" noChangeAspect="1"/>
          </p:cNvSpPr>
          <p:nvPr>
            <p:ph type="body" sz="quarter" idx="15" hasCustomPrompt="1"/>
          </p:nvPr>
        </p:nvSpPr>
        <p:spPr>
          <a:xfrm>
            <a:off x="4571997" y="2565445"/>
            <a:ext cx="2439936" cy="1014133"/>
          </a:xfrm>
          <a:prstGeom prst="roundRect">
            <a:avLst/>
          </a:prstGeom>
          <a:solidFill>
            <a:schemeClr val="bg1"/>
          </a:solidFill>
          <a:effectLst>
            <a:outerShdw blurRad="254000" algn="ctr" rotWithShape="0">
              <a:prstClr val="black">
                <a:alpha val="20000"/>
              </a:prstClr>
            </a:outerShdw>
          </a:effectLst>
        </p:spPr>
        <p:txBody>
          <a:bodyPr lIns="0" rIns="0" anchor="ctr"/>
          <a:lstStyle>
            <a:lvl1pPr marL="0" indent="0" algn="ctr">
              <a:spcBef>
                <a:spcPts val="0"/>
              </a:spcBef>
              <a:buNone/>
              <a:defRPr sz="2000" b="1" cap="all" baseline="0">
                <a:solidFill>
                  <a:schemeClr val="tx1"/>
                </a:solidFill>
                <a:latin typeface="+mj-lt"/>
              </a:defRPr>
            </a:lvl1pPr>
            <a:lvl2pPr marL="0" indent="0" algn="ctr">
              <a:spcBef>
                <a:spcPts val="0"/>
              </a:spcBef>
              <a:buNone/>
              <a:tabLst/>
              <a:defRPr sz="16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9" name="Text Placeholder 4">
            <a:extLst>
              <a:ext uri="{FF2B5EF4-FFF2-40B4-BE49-F238E27FC236}">
                <a16:creationId xmlns:a16="http://schemas.microsoft.com/office/drawing/2014/main" id="{B9F8218F-585B-418F-278F-B2AA895EAC08}"/>
              </a:ext>
            </a:extLst>
          </p:cNvPr>
          <p:cNvSpPr>
            <a:spLocks noGrp="1" noChangeAspect="1"/>
          </p:cNvSpPr>
          <p:nvPr>
            <p:ph type="body" sz="quarter" idx="16" hasCustomPrompt="1"/>
          </p:nvPr>
        </p:nvSpPr>
        <p:spPr>
          <a:xfrm>
            <a:off x="7755409" y="2565445"/>
            <a:ext cx="2439936" cy="1014133"/>
          </a:xfrm>
          <a:prstGeom prst="roundRect">
            <a:avLst/>
          </a:prstGeom>
          <a:solidFill>
            <a:schemeClr val="bg1"/>
          </a:solidFill>
          <a:effectLst>
            <a:outerShdw blurRad="254000" algn="ctr" rotWithShape="0">
              <a:prstClr val="black">
                <a:alpha val="20000"/>
              </a:prstClr>
            </a:outerShdw>
          </a:effectLst>
        </p:spPr>
        <p:txBody>
          <a:bodyPr lIns="0" rIns="0" anchor="ctr"/>
          <a:lstStyle>
            <a:lvl1pPr marL="0" indent="0" algn="ctr">
              <a:spcBef>
                <a:spcPts val="0"/>
              </a:spcBef>
              <a:buNone/>
              <a:defRPr sz="2000" b="1" cap="all" baseline="0">
                <a:solidFill>
                  <a:schemeClr val="tx1"/>
                </a:solidFill>
                <a:latin typeface="+mj-lt"/>
              </a:defRPr>
            </a:lvl1pPr>
            <a:lvl2pPr marL="0" indent="0" algn="ctr">
              <a:spcBef>
                <a:spcPts val="0"/>
              </a:spcBef>
              <a:buNone/>
              <a:tabLst/>
              <a:defRPr sz="16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21" name="Text Placeholder 4">
            <a:extLst>
              <a:ext uri="{FF2B5EF4-FFF2-40B4-BE49-F238E27FC236}">
                <a16:creationId xmlns:a16="http://schemas.microsoft.com/office/drawing/2014/main" id="{C1A73189-1466-6950-8539-EEE9F955368B}"/>
              </a:ext>
            </a:extLst>
          </p:cNvPr>
          <p:cNvSpPr>
            <a:spLocks noGrp="1" noChangeAspect="1"/>
          </p:cNvSpPr>
          <p:nvPr>
            <p:ph type="body" sz="quarter" idx="18" hasCustomPrompt="1"/>
          </p:nvPr>
        </p:nvSpPr>
        <p:spPr>
          <a:xfrm>
            <a:off x="11139054" y="2850701"/>
            <a:ext cx="3053970" cy="3053970"/>
          </a:xfrm>
          <a:prstGeom prst="ellipse">
            <a:avLst/>
          </a:prstGeom>
          <a:gradFill>
            <a:gsLst>
              <a:gs pos="91000">
                <a:schemeClr val="accent3"/>
              </a:gs>
              <a:gs pos="6000">
                <a:schemeClr val="accent3">
                  <a:lumMod val="75000"/>
                </a:schemeClr>
              </a:gs>
            </a:gsLst>
            <a:lin ang="13500000" scaled="1"/>
          </a:gradFill>
          <a:effectLst>
            <a:outerShdw blurRad="254000" algn="ctr" rotWithShape="0">
              <a:prstClr val="black">
                <a:alpha val="20000"/>
              </a:prstClr>
            </a:outerShdw>
          </a:effectLst>
        </p:spPr>
        <p:txBody>
          <a:bodyPr lIns="0" rIns="0" anchor="ctr"/>
          <a:lstStyle>
            <a:lvl1pPr marL="0" indent="0" algn="ctr">
              <a:buNone/>
              <a:defRPr sz="2400" b="1" cap="all" baseline="0">
                <a:solidFill>
                  <a:schemeClr val="bg1"/>
                </a:solidFill>
                <a:latin typeface="+mj-lt"/>
              </a:defRPr>
            </a:lvl1pPr>
            <a:lvl2pPr marL="0" indent="0" algn="ctr">
              <a:buNone/>
              <a:tabLst/>
              <a:defRPr sz="1800" b="0" i="0">
                <a:solidFill>
                  <a:schemeClr val="bg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22" name="Text Placeholder 14">
            <a:extLst>
              <a:ext uri="{FF2B5EF4-FFF2-40B4-BE49-F238E27FC236}">
                <a16:creationId xmlns:a16="http://schemas.microsoft.com/office/drawing/2014/main" id="{D7F254F1-CBFC-8E51-BCCF-062FDBF70F63}"/>
              </a:ext>
            </a:extLst>
          </p:cNvPr>
          <p:cNvSpPr>
            <a:spLocks noGrp="1"/>
          </p:cNvSpPr>
          <p:nvPr>
            <p:ph type="body" sz="quarter" idx="19" hasCustomPrompt="1"/>
          </p:nvPr>
        </p:nvSpPr>
        <p:spPr>
          <a:xfrm>
            <a:off x="7071111" y="4320110"/>
            <a:ext cx="548640" cy="125268"/>
          </a:xfrm>
          <a:prstGeom prst="rightArrow">
            <a:avLst>
              <a:gd name="adj1" fmla="val 40624"/>
              <a:gd name="adj2" fmla="val 85941"/>
            </a:avLst>
          </a:prstGeom>
          <a:gradFill flip="none" rotWithShape="0">
            <a:gsLst>
              <a:gs pos="88000">
                <a:schemeClr val="tx2"/>
              </a:gs>
              <a:gs pos="7000">
                <a:schemeClr val="accent2">
                  <a:alpha val="0"/>
                </a:schemeClr>
              </a:gs>
            </a:gsLst>
            <a:lin ang="0" scaled="1"/>
            <a:tileRect/>
          </a:gradFill>
        </p:spPr>
        <p:txBody>
          <a:bodyPr anchor="ctr"/>
          <a:lstStyle>
            <a:lvl1pPr algn="ctr">
              <a:defRPr sz="200">
                <a:solidFill>
                  <a:schemeClr val="accent1"/>
                </a:solidFill>
              </a:defRPr>
            </a:lvl1pPr>
          </a:lstStyle>
          <a:p>
            <a:pPr lvl="0"/>
            <a:r>
              <a:rPr lang="en-US" dirty="0"/>
              <a:t>.</a:t>
            </a:r>
          </a:p>
        </p:txBody>
      </p:sp>
      <p:sp>
        <p:nvSpPr>
          <p:cNvPr id="23" name="Text Placeholder 4">
            <a:extLst>
              <a:ext uri="{FF2B5EF4-FFF2-40B4-BE49-F238E27FC236}">
                <a16:creationId xmlns:a16="http://schemas.microsoft.com/office/drawing/2014/main" id="{D064BDC3-1BC7-5114-123F-8D28214C4632}"/>
              </a:ext>
            </a:extLst>
          </p:cNvPr>
          <p:cNvSpPr>
            <a:spLocks noGrp="1" noChangeAspect="1"/>
          </p:cNvSpPr>
          <p:nvPr>
            <p:ph type="body" sz="quarter" idx="20" hasCustomPrompt="1"/>
          </p:nvPr>
        </p:nvSpPr>
        <p:spPr>
          <a:xfrm>
            <a:off x="4571303" y="3813044"/>
            <a:ext cx="2439936" cy="1014133"/>
          </a:xfrm>
          <a:prstGeom prst="roundRect">
            <a:avLst/>
          </a:prstGeom>
          <a:solidFill>
            <a:schemeClr val="bg1"/>
          </a:solidFill>
          <a:effectLst>
            <a:outerShdw blurRad="254000" algn="ctr" rotWithShape="0">
              <a:prstClr val="black">
                <a:alpha val="20000"/>
              </a:prstClr>
            </a:outerShdw>
          </a:effectLst>
        </p:spPr>
        <p:txBody>
          <a:bodyPr lIns="0" rIns="0" anchor="ctr"/>
          <a:lstStyle>
            <a:lvl1pPr marL="0" indent="0" algn="ctr">
              <a:spcBef>
                <a:spcPts val="0"/>
              </a:spcBef>
              <a:buNone/>
              <a:defRPr sz="2000" b="1" cap="all" baseline="0">
                <a:solidFill>
                  <a:schemeClr val="tx1"/>
                </a:solidFill>
                <a:latin typeface="+mj-lt"/>
              </a:defRPr>
            </a:lvl1pPr>
            <a:lvl2pPr marL="0" indent="0" algn="ctr">
              <a:spcBef>
                <a:spcPts val="0"/>
              </a:spcBef>
              <a:buNone/>
              <a:tabLst/>
              <a:defRPr sz="16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24" name="Text Placeholder 4">
            <a:extLst>
              <a:ext uri="{FF2B5EF4-FFF2-40B4-BE49-F238E27FC236}">
                <a16:creationId xmlns:a16="http://schemas.microsoft.com/office/drawing/2014/main" id="{5FF30FE8-8298-111F-B06A-CC07108473E6}"/>
              </a:ext>
            </a:extLst>
          </p:cNvPr>
          <p:cNvSpPr>
            <a:spLocks noGrp="1" noChangeAspect="1"/>
          </p:cNvSpPr>
          <p:nvPr>
            <p:ph type="body" sz="quarter" idx="21" hasCustomPrompt="1"/>
          </p:nvPr>
        </p:nvSpPr>
        <p:spPr>
          <a:xfrm>
            <a:off x="7754715" y="3813044"/>
            <a:ext cx="2439936" cy="1014133"/>
          </a:xfrm>
          <a:prstGeom prst="roundRect">
            <a:avLst/>
          </a:prstGeom>
          <a:solidFill>
            <a:schemeClr val="bg1"/>
          </a:solidFill>
          <a:effectLst>
            <a:outerShdw blurRad="254000" algn="ctr" rotWithShape="0">
              <a:prstClr val="black">
                <a:alpha val="20000"/>
              </a:prstClr>
            </a:outerShdw>
          </a:effectLst>
        </p:spPr>
        <p:txBody>
          <a:bodyPr lIns="0" rIns="0" anchor="ctr"/>
          <a:lstStyle>
            <a:lvl1pPr marL="0" indent="0" algn="ctr">
              <a:spcBef>
                <a:spcPts val="0"/>
              </a:spcBef>
              <a:buNone/>
              <a:defRPr sz="2000" b="1" cap="all" baseline="0">
                <a:solidFill>
                  <a:schemeClr val="tx1"/>
                </a:solidFill>
                <a:latin typeface="+mj-lt"/>
              </a:defRPr>
            </a:lvl1pPr>
            <a:lvl2pPr marL="0" indent="0" algn="ctr">
              <a:spcBef>
                <a:spcPts val="0"/>
              </a:spcBef>
              <a:buNone/>
              <a:tabLst/>
              <a:defRPr sz="16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25" name="Text Placeholder 14">
            <a:extLst>
              <a:ext uri="{FF2B5EF4-FFF2-40B4-BE49-F238E27FC236}">
                <a16:creationId xmlns:a16="http://schemas.microsoft.com/office/drawing/2014/main" id="{FC691294-A710-8A3C-8742-B203EA1CDB20}"/>
              </a:ext>
            </a:extLst>
          </p:cNvPr>
          <p:cNvSpPr>
            <a:spLocks noGrp="1"/>
          </p:cNvSpPr>
          <p:nvPr>
            <p:ph type="body" sz="quarter" idx="22" hasCustomPrompt="1"/>
          </p:nvPr>
        </p:nvSpPr>
        <p:spPr>
          <a:xfrm>
            <a:off x="7070417" y="5567709"/>
            <a:ext cx="548640" cy="125268"/>
          </a:xfrm>
          <a:prstGeom prst="rightArrow">
            <a:avLst>
              <a:gd name="adj1" fmla="val 40624"/>
              <a:gd name="adj2" fmla="val 85941"/>
            </a:avLst>
          </a:prstGeom>
          <a:gradFill flip="none" rotWithShape="0">
            <a:gsLst>
              <a:gs pos="88000">
                <a:schemeClr val="tx2"/>
              </a:gs>
              <a:gs pos="7000">
                <a:schemeClr val="accent2">
                  <a:alpha val="0"/>
                </a:schemeClr>
              </a:gs>
            </a:gsLst>
            <a:lin ang="0" scaled="1"/>
            <a:tileRect/>
          </a:gradFill>
        </p:spPr>
        <p:txBody>
          <a:bodyPr anchor="ctr"/>
          <a:lstStyle>
            <a:lvl1pPr algn="ctr">
              <a:defRPr sz="200">
                <a:solidFill>
                  <a:schemeClr val="accent1"/>
                </a:solidFill>
              </a:defRPr>
            </a:lvl1pPr>
          </a:lstStyle>
          <a:p>
            <a:pPr lvl="0"/>
            <a:r>
              <a:rPr lang="en-US" dirty="0"/>
              <a:t>.</a:t>
            </a:r>
          </a:p>
        </p:txBody>
      </p:sp>
      <p:sp>
        <p:nvSpPr>
          <p:cNvPr id="26" name="Text Placeholder 4">
            <a:extLst>
              <a:ext uri="{FF2B5EF4-FFF2-40B4-BE49-F238E27FC236}">
                <a16:creationId xmlns:a16="http://schemas.microsoft.com/office/drawing/2014/main" id="{867D7230-B9F4-9F24-932F-75361EA7ADF8}"/>
              </a:ext>
            </a:extLst>
          </p:cNvPr>
          <p:cNvSpPr>
            <a:spLocks noGrp="1" noChangeAspect="1"/>
          </p:cNvSpPr>
          <p:nvPr>
            <p:ph type="body" sz="quarter" idx="23" hasCustomPrompt="1"/>
          </p:nvPr>
        </p:nvSpPr>
        <p:spPr>
          <a:xfrm>
            <a:off x="4570609" y="5060643"/>
            <a:ext cx="2439936" cy="1014133"/>
          </a:xfrm>
          <a:prstGeom prst="roundRect">
            <a:avLst/>
          </a:prstGeom>
          <a:solidFill>
            <a:schemeClr val="bg1"/>
          </a:solidFill>
          <a:effectLst>
            <a:outerShdw blurRad="254000" algn="ctr" rotWithShape="0">
              <a:prstClr val="black">
                <a:alpha val="20000"/>
              </a:prstClr>
            </a:outerShdw>
          </a:effectLst>
        </p:spPr>
        <p:txBody>
          <a:bodyPr lIns="0" rIns="0" anchor="ctr"/>
          <a:lstStyle>
            <a:lvl1pPr marL="0" indent="0" algn="ctr">
              <a:spcBef>
                <a:spcPts val="0"/>
              </a:spcBef>
              <a:buNone/>
              <a:defRPr sz="2000" b="1" cap="all" baseline="0">
                <a:solidFill>
                  <a:schemeClr val="tx1"/>
                </a:solidFill>
                <a:latin typeface="+mj-lt"/>
              </a:defRPr>
            </a:lvl1pPr>
            <a:lvl2pPr marL="0" indent="0" algn="ctr">
              <a:spcBef>
                <a:spcPts val="0"/>
              </a:spcBef>
              <a:buNone/>
              <a:tabLst/>
              <a:defRPr sz="16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27" name="Text Placeholder 4">
            <a:extLst>
              <a:ext uri="{FF2B5EF4-FFF2-40B4-BE49-F238E27FC236}">
                <a16:creationId xmlns:a16="http://schemas.microsoft.com/office/drawing/2014/main" id="{F81BD78F-A3FF-FF0A-61D3-201934F044BF}"/>
              </a:ext>
            </a:extLst>
          </p:cNvPr>
          <p:cNvSpPr>
            <a:spLocks noGrp="1" noChangeAspect="1"/>
          </p:cNvSpPr>
          <p:nvPr>
            <p:ph type="body" sz="quarter" idx="24" hasCustomPrompt="1"/>
          </p:nvPr>
        </p:nvSpPr>
        <p:spPr>
          <a:xfrm>
            <a:off x="7754021" y="5060643"/>
            <a:ext cx="2439936" cy="1014133"/>
          </a:xfrm>
          <a:prstGeom prst="roundRect">
            <a:avLst/>
          </a:prstGeom>
          <a:solidFill>
            <a:schemeClr val="bg1"/>
          </a:solidFill>
          <a:effectLst>
            <a:outerShdw blurRad="254000" algn="ctr" rotWithShape="0">
              <a:prstClr val="black">
                <a:alpha val="20000"/>
              </a:prstClr>
            </a:outerShdw>
          </a:effectLst>
        </p:spPr>
        <p:txBody>
          <a:bodyPr lIns="0" rIns="0" anchor="ctr"/>
          <a:lstStyle>
            <a:lvl1pPr marL="0" indent="0" algn="ctr">
              <a:spcBef>
                <a:spcPts val="0"/>
              </a:spcBef>
              <a:buNone/>
              <a:defRPr sz="2000" b="1" cap="all" baseline="0">
                <a:solidFill>
                  <a:schemeClr val="tx1"/>
                </a:solidFill>
                <a:latin typeface="+mj-lt"/>
              </a:defRPr>
            </a:lvl1pPr>
            <a:lvl2pPr marL="0" indent="0" algn="ctr">
              <a:spcBef>
                <a:spcPts val="0"/>
              </a:spcBef>
              <a:buNone/>
              <a:tabLst/>
              <a:defRPr sz="16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28" name="Text Placeholder 14">
            <a:extLst>
              <a:ext uri="{FF2B5EF4-FFF2-40B4-BE49-F238E27FC236}">
                <a16:creationId xmlns:a16="http://schemas.microsoft.com/office/drawing/2014/main" id="{1597653D-369F-CE82-E125-F6E82B0C894E}"/>
              </a:ext>
            </a:extLst>
          </p:cNvPr>
          <p:cNvSpPr>
            <a:spLocks noGrp="1"/>
          </p:cNvSpPr>
          <p:nvPr>
            <p:ph type="body" sz="quarter" idx="25" hasCustomPrompt="1"/>
          </p:nvPr>
        </p:nvSpPr>
        <p:spPr>
          <a:xfrm>
            <a:off x="10339185" y="4320110"/>
            <a:ext cx="640080" cy="125268"/>
          </a:xfrm>
          <a:prstGeom prst="rightArrow">
            <a:avLst>
              <a:gd name="adj1" fmla="val 40624"/>
              <a:gd name="adj2" fmla="val 85941"/>
            </a:avLst>
          </a:prstGeom>
          <a:gradFill flip="none" rotWithShape="1">
            <a:gsLst>
              <a:gs pos="100000">
                <a:schemeClr val="tx2"/>
              </a:gs>
              <a:gs pos="6000">
                <a:schemeClr val="accent2">
                  <a:alpha val="0"/>
                </a:schemeClr>
              </a:gs>
            </a:gsLst>
            <a:lin ang="0" scaled="1"/>
            <a:tileRect/>
          </a:gradFill>
        </p:spPr>
        <p:txBody>
          <a:bodyPr anchor="ctr"/>
          <a:lstStyle>
            <a:lvl1pPr algn="ctr">
              <a:defRPr sz="200">
                <a:solidFill>
                  <a:schemeClr val="accent1"/>
                </a:solidFill>
              </a:defRPr>
            </a:lvl1pPr>
          </a:lstStyle>
          <a:p>
            <a:pPr lvl="0"/>
            <a:r>
              <a:rPr lang="en-US" dirty="0"/>
              <a:t>.</a:t>
            </a:r>
          </a:p>
        </p:txBody>
      </p:sp>
    </p:spTree>
    <p:extLst>
      <p:ext uri="{BB962C8B-B14F-4D97-AF65-F5344CB8AC3E}">
        <p14:creationId xmlns:p14="http://schemas.microsoft.com/office/powerpoint/2010/main" val="222281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low Chart 4">
    <p:bg>
      <p:bgPr>
        <a:gradFill flip="none" rotWithShape="1">
          <a:gsLst>
            <a:gs pos="82000">
              <a:schemeClr val="accent2"/>
            </a:gs>
            <a:gs pos="18000">
              <a:schemeClr val="accent1"/>
            </a:gs>
          </a:gsLst>
          <a:lin ang="2700000" scaled="1"/>
          <a:tileRect/>
        </a:gra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9E32B47-6232-B792-B3E6-316A018C961C}"/>
              </a:ext>
            </a:extLst>
          </p:cNvPr>
          <p:cNvSpPr>
            <a:spLocks noGrp="1" noChangeAspect="1"/>
          </p:cNvSpPr>
          <p:nvPr>
            <p:ph type="body" sz="quarter" idx="28" hasCustomPrompt="1"/>
          </p:nvPr>
        </p:nvSpPr>
        <p:spPr>
          <a:xfrm rot="5400000">
            <a:off x="6445730" y="-809594"/>
            <a:ext cx="7375076" cy="8994262"/>
          </a:xfrm>
          <a:custGeom>
            <a:avLst/>
            <a:gdLst>
              <a:gd name="connsiteX0" fmla="*/ 1545521 w 5756442"/>
              <a:gd name="connsiteY0" fmla="*/ 3964756 h 7020260"/>
              <a:gd name="connsiteX1" fmla="*/ 2625798 w 5756442"/>
              <a:gd name="connsiteY1" fmla="*/ 168870 h 7020260"/>
              <a:gd name="connsiteX2" fmla="*/ 2536192 w 5756442"/>
              <a:gd name="connsiteY2" fmla="*/ 0 h 7020260"/>
              <a:gd name="connsiteX3" fmla="*/ 3574266 w 5756442"/>
              <a:gd name="connsiteY3" fmla="*/ 0 h 7020260"/>
              <a:gd name="connsiteX4" fmla="*/ 3597460 w 5756442"/>
              <a:gd name="connsiteY4" fmla="*/ 127261 h 7020260"/>
              <a:gd name="connsiteX5" fmla="*/ 1545521 w 5756442"/>
              <a:gd name="connsiteY5" fmla="*/ 3964756 h 7020260"/>
              <a:gd name="connsiteX6" fmla="*/ 0 w 5756442"/>
              <a:gd name="connsiteY6" fmla="*/ 6146335 h 7020260"/>
              <a:gd name="connsiteX7" fmla="*/ 0 w 5756442"/>
              <a:gd name="connsiteY7" fmla="*/ 5002657 h 7020260"/>
              <a:gd name="connsiteX8" fmla="*/ 299308 w 5756442"/>
              <a:gd name="connsiteY8" fmla="*/ 4985348 h 7020260"/>
              <a:gd name="connsiteX9" fmla="*/ 3831467 w 5756442"/>
              <a:gd name="connsiteY9" fmla="*/ 1958338 h 7020260"/>
              <a:gd name="connsiteX10" fmla="*/ 96554 w 5756442"/>
              <a:gd name="connsiteY10" fmla="*/ 6132154 h 7020260"/>
              <a:gd name="connsiteX11" fmla="*/ 0 w 5756442"/>
              <a:gd name="connsiteY11" fmla="*/ 7012923 h 7020260"/>
              <a:gd name="connsiteX12" fmla="*/ 0 w 5756442"/>
              <a:gd name="connsiteY12" fmla="*/ 6629436 h 7020260"/>
              <a:gd name="connsiteX13" fmla="*/ 92607 w 5756442"/>
              <a:gd name="connsiteY13" fmla="*/ 6616854 h 7020260"/>
              <a:gd name="connsiteX14" fmla="*/ 4319840 w 5756442"/>
              <a:gd name="connsiteY14" fmla="*/ 222543 h 7020260"/>
              <a:gd name="connsiteX15" fmla="*/ 4277761 w 5756442"/>
              <a:gd name="connsiteY15" fmla="*/ 0 h 7020260"/>
              <a:gd name="connsiteX16" fmla="*/ 5702790 w 5756442"/>
              <a:gd name="connsiteY16" fmla="*/ 0 h 7020260"/>
              <a:gd name="connsiteX17" fmla="*/ 5726784 w 5756442"/>
              <a:gd name="connsiteY17" fmla="*/ 195457 h 7020260"/>
              <a:gd name="connsiteX18" fmla="*/ 73217 w 5756442"/>
              <a:gd name="connsiteY18" fmla="*/ 7017472 h 702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56442" h="7020260">
                <a:moveTo>
                  <a:pt x="1545521" y="3964756"/>
                </a:moveTo>
                <a:cubicBezTo>
                  <a:pt x="2788907" y="3093087"/>
                  <a:pt x="3243273" y="1488502"/>
                  <a:pt x="2625798" y="168870"/>
                </a:cubicBezTo>
                <a:lnTo>
                  <a:pt x="2536192" y="0"/>
                </a:lnTo>
                <a:lnTo>
                  <a:pt x="3574266" y="0"/>
                </a:lnTo>
                <a:lnTo>
                  <a:pt x="3597460" y="127261"/>
                </a:lnTo>
                <a:cubicBezTo>
                  <a:pt x="3830107" y="1634140"/>
                  <a:pt x="3037604" y="3240211"/>
                  <a:pt x="1545521" y="3964756"/>
                </a:cubicBezTo>
                <a:close/>
                <a:moveTo>
                  <a:pt x="0" y="6146335"/>
                </a:moveTo>
                <a:lnTo>
                  <a:pt x="0" y="5002657"/>
                </a:lnTo>
                <a:lnTo>
                  <a:pt x="299308" y="4985348"/>
                </a:lnTo>
                <a:cubicBezTo>
                  <a:pt x="1954813" y="4810067"/>
                  <a:pt x="3383431" y="3626134"/>
                  <a:pt x="3831467" y="1958338"/>
                </a:cubicBezTo>
                <a:cubicBezTo>
                  <a:pt x="3516248" y="4448459"/>
                  <a:pt x="1908273" y="5787843"/>
                  <a:pt x="96554" y="6132154"/>
                </a:cubicBezTo>
                <a:close/>
                <a:moveTo>
                  <a:pt x="0" y="7012923"/>
                </a:moveTo>
                <a:lnTo>
                  <a:pt x="0" y="6629436"/>
                </a:lnTo>
                <a:lnTo>
                  <a:pt x="92607" y="6616854"/>
                </a:lnTo>
                <a:cubicBezTo>
                  <a:pt x="3051808" y="6132908"/>
                  <a:pt x="4776041" y="2978283"/>
                  <a:pt x="4319840" y="222543"/>
                </a:cubicBezTo>
                <a:lnTo>
                  <a:pt x="4277761" y="0"/>
                </a:lnTo>
                <a:lnTo>
                  <a:pt x="5702790" y="0"/>
                </a:lnTo>
                <a:lnTo>
                  <a:pt x="5726784" y="195457"/>
                </a:lnTo>
                <a:cubicBezTo>
                  <a:pt x="6054692" y="3502776"/>
                  <a:pt x="3630917" y="7135217"/>
                  <a:pt x="73217" y="7017472"/>
                </a:cubicBezTo>
                <a:close/>
              </a:path>
            </a:pathLst>
          </a:custGeom>
          <a:solidFill>
            <a:schemeClr val="bg1">
              <a:alpha val="10068"/>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5" name="Text Placeholder 4">
            <a:extLst>
              <a:ext uri="{FF2B5EF4-FFF2-40B4-BE49-F238E27FC236}">
                <a16:creationId xmlns:a16="http://schemas.microsoft.com/office/drawing/2014/main" id="{922D672E-CD36-98A3-F91A-D75C5FF70C18}"/>
              </a:ext>
            </a:extLst>
          </p:cNvPr>
          <p:cNvSpPr>
            <a:spLocks noGrp="1" noChangeAspect="1"/>
          </p:cNvSpPr>
          <p:nvPr>
            <p:ph type="body" sz="quarter" idx="18" hasCustomPrompt="1"/>
          </p:nvPr>
        </p:nvSpPr>
        <p:spPr>
          <a:xfrm rot="5400000">
            <a:off x="5159339" y="-5157123"/>
            <a:ext cx="2281938" cy="12596183"/>
          </a:xfrm>
          <a:prstGeom prst="round1Rect">
            <a:avLst/>
          </a:prstGeom>
          <a:solidFill>
            <a:schemeClr val="accent3"/>
          </a:solidFill>
          <a:ln>
            <a:noFill/>
          </a:ln>
          <a:effectLst>
            <a:outerShdw blurRad="254000" algn="c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274320" rIns="274320" rtlCol="0" anchor="ctr"/>
          <a:lstStyle>
            <a:lvl1pPr marL="0" indent="0">
              <a:buNone/>
              <a:defRPr lang="en-US" sz="2880" b="1" dirty="0">
                <a:solidFill>
                  <a:schemeClr val="accent3"/>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3" name="Slide Number Placeholder 2">
            <a:extLst>
              <a:ext uri="{FF2B5EF4-FFF2-40B4-BE49-F238E27FC236}">
                <a16:creationId xmlns:a16="http://schemas.microsoft.com/office/drawing/2014/main" id="{6CCBE8C3-68AB-6305-6475-2B5DD39861C8}"/>
              </a:ext>
            </a:extLst>
          </p:cNvPr>
          <p:cNvSpPr>
            <a:spLocks noGrp="1"/>
          </p:cNvSpPr>
          <p:nvPr>
            <p:ph type="sldNum" sz="quarter" idx="10"/>
          </p:nvPr>
        </p:nvSpPr>
        <p:spPr/>
        <p:txBody>
          <a:bodyPr/>
          <a:lstStyle>
            <a:lvl1pPr>
              <a:defRPr>
                <a:solidFill>
                  <a:schemeClr val="bg1"/>
                </a:solidFill>
              </a:defRPr>
            </a:lvl1pPr>
          </a:lstStyle>
          <a:p>
            <a:fld id="{A458D267-638F-B04B-BFBE-4B1A7C742C98}" type="slidenum">
              <a:rPr lang="en-US" smtClean="0"/>
              <a:pPr/>
              <a:t>‹#›</a:t>
            </a:fld>
            <a:endParaRPr lang="en-US"/>
          </a:p>
        </p:txBody>
      </p:sp>
      <p:pic>
        <p:nvPicPr>
          <p:cNvPr id="8" name="Picture 7">
            <a:extLst>
              <a:ext uri="{FF2B5EF4-FFF2-40B4-BE49-F238E27FC236}">
                <a16:creationId xmlns:a16="http://schemas.microsoft.com/office/drawing/2014/main" id="{A6A8710F-C4F5-E729-E1C4-3EC2C9D41F41}"/>
              </a:ext>
            </a:extLst>
          </p:cNvPr>
          <p:cNvPicPr>
            <a:picLocks noChangeAspect="1"/>
          </p:cNvPicPr>
          <p:nvPr userDrawn="1"/>
        </p:nvPicPr>
        <p:blipFill rotWithShape="1">
          <a:blip r:embed="rId2">
            <a:lum bright="100000"/>
          </a:blip>
          <a:srcRect r="67222"/>
          <a:stretch/>
        </p:blipFill>
        <p:spPr>
          <a:xfrm>
            <a:off x="319668" y="7673132"/>
            <a:ext cx="472069" cy="428994"/>
          </a:xfrm>
          <a:prstGeom prst="rect">
            <a:avLst/>
          </a:prstGeom>
        </p:spPr>
      </p:pic>
      <p:sp>
        <p:nvSpPr>
          <p:cNvPr id="15" name="Text Placeholder 4">
            <a:extLst>
              <a:ext uri="{FF2B5EF4-FFF2-40B4-BE49-F238E27FC236}">
                <a16:creationId xmlns:a16="http://schemas.microsoft.com/office/drawing/2014/main" id="{6656599D-A17D-FFD1-CC49-3205E514A415}"/>
              </a:ext>
            </a:extLst>
          </p:cNvPr>
          <p:cNvSpPr>
            <a:spLocks noGrp="1" noChangeAspect="1"/>
          </p:cNvSpPr>
          <p:nvPr>
            <p:ph type="body" sz="quarter" idx="11" hasCustomPrompt="1"/>
          </p:nvPr>
        </p:nvSpPr>
        <p:spPr>
          <a:xfrm>
            <a:off x="837535" y="3666614"/>
            <a:ext cx="2281938" cy="2281938"/>
          </a:xfrm>
          <a:prstGeom prst="ellipse">
            <a:avLst/>
          </a:prstGeom>
          <a:solidFill>
            <a:schemeClr val="bg1"/>
          </a:solidFill>
          <a:effectLst>
            <a:outerShdw blurRad="254000" algn="ctr" rotWithShape="0">
              <a:prstClr val="black">
                <a:alpha val="20000"/>
              </a:prstClr>
            </a:outerShdw>
          </a:effectLst>
        </p:spPr>
        <p:txBody>
          <a:bodyPr lIns="0" rIns="0" anchor="ctr"/>
          <a:lstStyle>
            <a:lvl1pPr marL="0" indent="0" algn="ctr">
              <a:buNone/>
              <a:defRPr sz="2400" b="1" cap="all" baseline="0">
                <a:solidFill>
                  <a:schemeClr val="tx1"/>
                </a:solidFill>
                <a:latin typeface="+mj-lt"/>
              </a:defRPr>
            </a:lvl1pPr>
            <a:lvl2pPr marL="0" indent="0" algn="ctr">
              <a:buNone/>
              <a:tabLst/>
              <a:defRPr sz="18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6" name="Text Placeholder 4">
            <a:extLst>
              <a:ext uri="{FF2B5EF4-FFF2-40B4-BE49-F238E27FC236}">
                <a16:creationId xmlns:a16="http://schemas.microsoft.com/office/drawing/2014/main" id="{6EBC5457-C903-DB6C-AE6D-105677252ACE}"/>
              </a:ext>
            </a:extLst>
          </p:cNvPr>
          <p:cNvSpPr>
            <a:spLocks noGrp="1" noChangeAspect="1"/>
          </p:cNvSpPr>
          <p:nvPr>
            <p:ph type="body" sz="quarter" idx="12" hasCustomPrompt="1"/>
          </p:nvPr>
        </p:nvSpPr>
        <p:spPr>
          <a:xfrm>
            <a:off x="11662709" y="3666614"/>
            <a:ext cx="2281938" cy="2281938"/>
          </a:xfrm>
          <a:prstGeom prst="ellipse">
            <a:avLst/>
          </a:prstGeom>
          <a:solidFill>
            <a:schemeClr val="bg1"/>
          </a:solidFill>
          <a:effectLst>
            <a:outerShdw blurRad="254000" algn="ctr" rotWithShape="0">
              <a:prstClr val="black">
                <a:alpha val="20000"/>
              </a:prstClr>
            </a:outerShdw>
          </a:effectLst>
        </p:spPr>
        <p:txBody>
          <a:bodyPr lIns="0" rIns="0" anchor="ctr"/>
          <a:lstStyle>
            <a:lvl1pPr marL="0" indent="0" algn="ctr">
              <a:buNone/>
              <a:defRPr sz="2400" b="1" cap="all" baseline="0">
                <a:solidFill>
                  <a:schemeClr val="tx1"/>
                </a:solidFill>
                <a:latin typeface="+mj-lt"/>
              </a:defRPr>
            </a:lvl1pPr>
            <a:lvl2pPr marL="0" indent="0" algn="ctr">
              <a:buNone/>
              <a:tabLst/>
              <a:defRPr sz="18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7" name="Text Placeholder 4">
            <a:extLst>
              <a:ext uri="{FF2B5EF4-FFF2-40B4-BE49-F238E27FC236}">
                <a16:creationId xmlns:a16="http://schemas.microsoft.com/office/drawing/2014/main" id="{29C26619-881A-7942-DCFD-3A0F139B4E5C}"/>
              </a:ext>
            </a:extLst>
          </p:cNvPr>
          <p:cNvSpPr>
            <a:spLocks noGrp="1" noChangeAspect="1"/>
          </p:cNvSpPr>
          <p:nvPr>
            <p:ph type="body" sz="quarter" idx="13" hasCustomPrompt="1"/>
          </p:nvPr>
        </p:nvSpPr>
        <p:spPr>
          <a:xfrm>
            <a:off x="6250122" y="3666614"/>
            <a:ext cx="2281938" cy="2281938"/>
          </a:xfrm>
          <a:prstGeom prst="ellipse">
            <a:avLst/>
          </a:prstGeom>
          <a:solidFill>
            <a:schemeClr val="bg1"/>
          </a:solidFill>
          <a:effectLst>
            <a:outerShdw blurRad="254000" algn="ctr" rotWithShape="0">
              <a:prstClr val="black">
                <a:alpha val="20000"/>
              </a:prstClr>
            </a:outerShdw>
          </a:effectLst>
        </p:spPr>
        <p:txBody>
          <a:bodyPr lIns="0" rIns="0" anchor="ctr"/>
          <a:lstStyle>
            <a:lvl1pPr marL="0" indent="0" algn="ctr">
              <a:buNone/>
              <a:defRPr sz="2400" b="1" cap="all" baseline="0">
                <a:solidFill>
                  <a:schemeClr val="tx1"/>
                </a:solidFill>
                <a:latin typeface="+mj-lt"/>
              </a:defRPr>
            </a:lvl1pPr>
            <a:lvl2pPr marL="0" indent="0" algn="ctr">
              <a:buNone/>
              <a:tabLst/>
              <a:defRPr sz="18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20" name="Text Placeholder 14">
            <a:extLst>
              <a:ext uri="{FF2B5EF4-FFF2-40B4-BE49-F238E27FC236}">
                <a16:creationId xmlns:a16="http://schemas.microsoft.com/office/drawing/2014/main" id="{432EB625-C548-88FA-A0E4-469F021A7DB7}"/>
              </a:ext>
            </a:extLst>
          </p:cNvPr>
          <p:cNvSpPr>
            <a:spLocks noGrp="1"/>
          </p:cNvSpPr>
          <p:nvPr>
            <p:ph type="body" sz="quarter" idx="16" hasCustomPrompt="1"/>
          </p:nvPr>
        </p:nvSpPr>
        <p:spPr>
          <a:xfrm>
            <a:off x="9146045" y="4546926"/>
            <a:ext cx="1902679" cy="521314"/>
          </a:xfrm>
          <a:prstGeom prst="rightArrow">
            <a:avLst>
              <a:gd name="adj1" fmla="val 40624"/>
              <a:gd name="adj2" fmla="val 85941"/>
            </a:avLst>
          </a:prstGeom>
          <a:gradFill flip="none" rotWithShape="1">
            <a:gsLst>
              <a:gs pos="86000">
                <a:schemeClr val="bg1"/>
              </a:gs>
              <a:gs pos="6000">
                <a:schemeClr val="bg1">
                  <a:alpha val="0"/>
                </a:schemeClr>
              </a:gs>
            </a:gsLst>
            <a:lin ang="0" scaled="1"/>
            <a:tileRect/>
          </a:gradFill>
        </p:spPr>
        <p:txBody>
          <a:bodyPr anchor="ctr"/>
          <a:lstStyle>
            <a:lvl1pPr algn="ctr">
              <a:defRPr sz="200">
                <a:solidFill>
                  <a:schemeClr val="accent1"/>
                </a:solidFill>
              </a:defRPr>
            </a:lvl1pPr>
          </a:lstStyle>
          <a:p>
            <a:pPr lvl="0"/>
            <a:r>
              <a:rPr lang="en-US" dirty="0"/>
              <a:t>.</a:t>
            </a:r>
          </a:p>
        </p:txBody>
      </p:sp>
      <p:sp>
        <p:nvSpPr>
          <p:cNvPr id="25" name="Text Placeholder 14">
            <a:extLst>
              <a:ext uri="{FF2B5EF4-FFF2-40B4-BE49-F238E27FC236}">
                <a16:creationId xmlns:a16="http://schemas.microsoft.com/office/drawing/2014/main" id="{8C3F9B7B-4EBD-2C79-45FD-FD52354AFC91}"/>
              </a:ext>
            </a:extLst>
          </p:cNvPr>
          <p:cNvSpPr>
            <a:spLocks noGrp="1"/>
          </p:cNvSpPr>
          <p:nvPr>
            <p:ph type="body" sz="quarter" idx="17" hasCustomPrompt="1"/>
          </p:nvPr>
        </p:nvSpPr>
        <p:spPr>
          <a:xfrm>
            <a:off x="3733458" y="4546926"/>
            <a:ext cx="1902679" cy="521314"/>
          </a:xfrm>
          <a:prstGeom prst="rightArrow">
            <a:avLst>
              <a:gd name="adj1" fmla="val 40624"/>
              <a:gd name="adj2" fmla="val 85941"/>
            </a:avLst>
          </a:prstGeom>
          <a:gradFill flip="none" rotWithShape="1">
            <a:gsLst>
              <a:gs pos="86000">
                <a:schemeClr val="bg1"/>
              </a:gs>
              <a:gs pos="6000">
                <a:schemeClr val="bg1">
                  <a:alpha val="0"/>
                </a:schemeClr>
              </a:gs>
            </a:gsLst>
            <a:lin ang="0" scaled="1"/>
            <a:tileRect/>
          </a:gradFill>
        </p:spPr>
        <p:txBody>
          <a:bodyPr anchor="ctr"/>
          <a:lstStyle>
            <a:lvl1pPr algn="ctr">
              <a:defRPr sz="200">
                <a:solidFill>
                  <a:schemeClr val="accent1"/>
                </a:solidFill>
              </a:defRPr>
            </a:lvl1pPr>
          </a:lstStyle>
          <a:p>
            <a:pPr lvl="0"/>
            <a:r>
              <a:rPr lang="en-US" dirty="0"/>
              <a:t>.</a:t>
            </a:r>
          </a:p>
        </p:txBody>
      </p:sp>
      <p:sp>
        <p:nvSpPr>
          <p:cNvPr id="4" name="Title 3">
            <a:extLst>
              <a:ext uri="{FF2B5EF4-FFF2-40B4-BE49-F238E27FC236}">
                <a16:creationId xmlns:a16="http://schemas.microsoft.com/office/drawing/2014/main" id="{EE2A66AA-8D0D-220A-DDB2-C17C3CD932AD}"/>
              </a:ext>
            </a:extLst>
          </p:cNvPr>
          <p:cNvSpPr>
            <a:spLocks noGrp="1"/>
          </p:cNvSpPr>
          <p:nvPr>
            <p:ph type="title"/>
          </p:nvPr>
        </p:nvSpPr>
        <p:spPr>
          <a:xfrm>
            <a:off x="319668" y="438150"/>
            <a:ext cx="11758032" cy="1014132"/>
          </a:xfrm>
        </p:spPr>
        <p:txBody>
          <a:bodyPr/>
          <a:lstStyle>
            <a:lvl1pPr>
              <a:defRPr>
                <a:solidFill>
                  <a:schemeClr val="bg1"/>
                </a:solidFill>
              </a:defRPr>
            </a:lvl1pPr>
          </a:lstStyle>
          <a:p>
            <a:r>
              <a:rPr lang="en-US" dirty="0"/>
              <a:t>Click to edit Master title style</a:t>
            </a:r>
          </a:p>
        </p:txBody>
      </p:sp>
      <p:pic>
        <p:nvPicPr>
          <p:cNvPr id="6" name="Graphic 5">
            <a:extLst>
              <a:ext uri="{FF2B5EF4-FFF2-40B4-BE49-F238E27FC236}">
                <a16:creationId xmlns:a16="http://schemas.microsoft.com/office/drawing/2014/main" id="{F1018DA9-804B-D8EC-6BD8-66732F0CAC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1943" y="7818013"/>
            <a:ext cx="5233436" cy="165266"/>
          </a:xfrm>
          <a:prstGeom prst="rect">
            <a:avLst/>
          </a:prstGeom>
        </p:spPr>
      </p:pic>
    </p:spTree>
    <p:extLst>
      <p:ext uri="{BB962C8B-B14F-4D97-AF65-F5344CB8AC3E}">
        <p14:creationId xmlns:p14="http://schemas.microsoft.com/office/powerpoint/2010/main" val="429335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gradFill>
          <a:gsLst>
            <a:gs pos="0">
              <a:schemeClr val="accent2"/>
            </a:gs>
            <a:gs pos="98000">
              <a:srgbClr val="485797"/>
            </a:gs>
          </a:gsLst>
          <a:lin ang="135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C61D8-C7E2-967A-2B6D-008A4768E064}"/>
              </a:ext>
            </a:extLst>
          </p:cNvPr>
          <p:cNvPicPr>
            <a:picLocks noChangeAspect="1"/>
          </p:cNvPicPr>
          <p:nvPr userDrawn="1"/>
        </p:nvPicPr>
        <p:blipFill rotWithShape="1">
          <a:blip r:embed="rId2">
            <a:lum bright="100000"/>
            <a:alphaModFix amt="7000"/>
          </a:blip>
          <a:srcRect r="68861"/>
          <a:stretch/>
        </p:blipFill>
        <p:spPr>
          <a:xfrm>
            <a:off x="4642759" y="-498854"/>
            <a:ext cx="9645953" cy="9227308"/>
          </a:xfrm>
          <a:prstGeom prst="rect">
            <a:avLst/>
          </a:prstGeom>
        </p:spPr>
      </p:pic>
      <p:sp>
        <p:nvSpPr>
          <p:cNvPr id="2" name="Title 1">
            <a:extLst>
              <a:ext uri="{FF2B5EF4-FFF2-40B4-BE49-F238E27FC236}">
                <a16:creationId xmlns:a16="http://schemas.microsoft.com/office/drawing/2014/main" id="{6658A188-866E-1796-C9EB-D97BC26B9EC3}"/>
              </a:ext>
            </a:extLst>
          </p:cNvPr>
          <p:cNvSpPr>
            <a:spLocks noGrp="1"/>
          </p:cNvSpPr>
          <p:nvPr>
            <p:ph type="title"/>
          </p:nvPr>
        </p:nvSpPr>
        <p:spPr>
          <a:xfrm>
            <a:off x="6118696" y="3197752"/>
            <a:ext cx="6674855" cy="1834097"/>
          </a:xfrm>
        </p:spPr>
        <p:txBody>
          <a:bodyPr anchor="ctr"/>
          <a:lstStyle>
            <a:lvl1pPr algn="ctr">
              <a:lnSpc>
                <a:spcPct val="80000"/>
              </a:lnSpc>
              <a:defRPr>
                <a:solidFill>
                  <a:schemeClr val="bg1"/>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F136814F-66CC-FB6A-59D1-A47D6773FFFA}"/>
              </a:ext>
            </a:extLst>
          </p:cNvPr>
          <p:cNvSpPr>
            <a:spLocks noGrp="1"/>
          </p:cNvSpPr>
          <p:nvPr>
            <p:ph type="body" sz="quarter" idx="12" hasCustomPrompt="1"/>
          </p:nvPr>
        </p:nvSpPr>
        <p:spPr>
          <a:xfrm>
            <a:off x="6125359" y="6125576"/>
            <a:ext cx="6680753" cy="571500"/>
          </a:xfrm>
          <a:prstGeom prst="rect">
            <a:avLst/>
          </a:prstGeom>
        </p:spPr>
        <p:txBody>
          <a:bodyPr anchor="b"/>
          <a:lstStyle>
            <a:lvl1pPr marL="0" indent="0" algn="ctr">
              <a:buNone/>
              <a:defRPr sz="3600" b="0" i="0">
                <a:solidFill>
                  <a:schemeClr val="bg1"/>
                </a:solidFill>
                <a:latin typeface="Segoe UI Light" panose="020B0502040204020203" pitchFamily="34" charset="0"/>
                <a:cs typeface="Segoe UI Light" panose="020B0502040204020203" pitchFamily="34" charset="0"/>
              </a:defRPr>
            </a:lvl1pPr>
          </a:lstStyle>
          <a:p>
            <a:pPr algn="ctr"/>
            <a:r>
              <a:rPr lang="en-US" sz="3600" dirty="0">
                <a:latin typeface="Segoe UI Light" panose="020B0502040204020203" pitchFamily="34" charset="0"/>
              </a:rPr>
              <a:t>Speaker Name</a:t>
            </a:r>
          </a:p>
        </p:txBody>
      </p:sp>
      <p:sp>
        <p:nvSpPr>
          <p:cNvPr id="9" name="Text Placeholder 3">
            <a:extLst>
              <a:ext uri="{FF2B5EF4-FFF2-40B4-BE49-F238E27FC236}">
                <a16:creationId xmlns:a16="http://schemas.microsoft.com/office/drawing/2014/main" id="{46FD8D0A-5DFD-34E9-F9A9-0997945343E4}"/>
              </a:ext>
            </a:extLst>
          </p:cNvPr>
          <p:cNvSpPr>
            <a:spLocks noGrp="1"/>
          </p:cNvSpPr>
          <p:nvPr>
            <p:ph type="body" sz="quarter" idx="13" hasCustomPrompt="1"/>
          </p:nvPr>
        </p:nvSpPr>
        <p:spPr>
          <a:xfrm>
            <a:off x="6891868" y="6771160"/>
            <a:ext cx="5147734" cy="571500"/>
          </a:xfrm>
          <a:prstGeom prst="rect">
            <a:avLst/>
          </a:prstGeom>
        </p:spPr>
        <p:txBody>
          <a:bodyPr/>
          <a:lstStyle>
            <a:lvl1pPr marL="0" indent="0" algn="ctr">
              <a:buNone/>
              <a:defRPr sz="2000" b="0" i="0">
                <a:solidFill>
                  <a:schemeClr val="bg1">
                    <a:alpha val="60000"/>
                  </a:schemeClr>
                </a:solidFill>
                <a:latin typeface="Segoe UI Light" panose="020B0502040204020203" pitchFamily="34" charset="0"/>
                <a:cs typeface="Segoe UI Light" panose="020B0502040204020203" pitchFamily="34" charset="0"/>
              </a:defRPr>
            </a:lvl1pPr>
          </a:lstStyle>
          <a:p>
            <a:pPr algn="ctr"/>
            <a:r>
              <a:rPr lang="en-US" sz="2000" dirty="0">
                <a:solidFill>
                  <a:schemeClr val="bg1">
                    <a:alpha val="58000"/>
                  </a:schemeClr>
                </a:solidFill>
                <a:latin typeface="Segoe UI Light" panose="020B0502040204020203" pitchFamily="34" charset="0"/>
              </a:rPr>
              <a:t>Date</a:t>
            </a:r>
          </a:p>
        </p:txBody>
      </p:sp>
      <p:pic>
        <p:nvPicPr>
          <p:cNvPr id="6" name="Picture 2">
            <a:extLst>
              <a:ext uri="{FF2B5EF4-FFF2-40B4-BE49-F238E27FC236}">
                <a16:creationId xmlns:a16="http://schemas.microsoft.com/office/drawing/2014/main" id="{8AE43754-FC8E-ED43-F84C-E120F735189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967" y="7369148"/>
            <a:ext cx="1523033" cy="285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sign&#10;&#10;Description automatically generated">
            <a:extLst>
              <a:ext uri="{FF2B5EF4-FFF2-40B4-BE49-F238E27FC236}">
                <a16:creationId xmlns:a16="http://schemas.microsoft.com/office/drawing/2014/main" id="{0D55A59A-8422-9ED8-3487-404E0D840689}"/>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756851" y="843865"/>
            <a:ext cx="4086997" cy="1315757"/>
          </a:xfrm>
          <a:prstGeom prst="rect">
            <a:avLst/>
          </a:prstGeom>
        </p:spPr>
      </p:pic>
    </p:spTree>
    <p:extLst>
      <p:ext uri="{BB962C8B-B14F-4D97-AF65-F5344CB8AC3E}">
        <p14:creationId xmlns:p14="http://schemas.microsoft.com/office/powerpoint/2010/main" val="1619634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low Chart Images">
    <p:bg>
      <p:bgPr>
        <a:gradFill>
          <a:gsLst>
            <a:gs pos="82000">
              <a:schemeClr val="accent2"/>
            </a:gs>
            <a:gs pos="18000">
              <a:srgbClr val="485797"/>
            </a:gs>
          </a:gsLst>
          <a:lin ang="2700000" scaled="1"/>
        </a:gradFill>
        <a:effectLst/>
      </p:bgPr>
    </p:bg>
    <p:spTree>
      <p:nvGrpSpPr>
        <p:cNvPr id="1" name=""/>
        <p:cNvGrpSpPr/>
        <p:nvPr/>
      </p:nvGrpSpPr>
      <p:grpSpPr>
        <a:xfrm>
          <a:off x="0" y="0"/>
          <a:ext cx="0" cy="0"/>
          <a:chOff x="0" y="0"/>
          <a:chExt cx="0" cy="0"/>
        </a:xfrm>
      </p:grpSpPr>
      <p:sp>
        <p:nvSpPr>
          <p:cNvPr id="27" name="Text Placeholder 4">
            <a:extLst>
              <a:ext uri="{FF2B5EF4-FFF2-40B4-BE49-F238E27FC236}">
                <a16:creationId xmlns:a16="http://schemas.microsoft.com/office/drawing/2014/main" id="{A7F70D54-0035-C84C-25F8-8687904485B8}"/>
              </a:ext>
            </a:extLst>
          </p:cNvPr>
          <p:cNvSpPr>
            <a:spLocks noGrp="1" noChangeAspect="1"/>
          </p:cNvSpPr>
          <p:nvPr>
            <p:ph type="body" sz="quarter" idx="25" hasCustomPrompt="1"/>
          </p:nvPr>
        </p:nvSpPr>
        <p:spPr>
          <a:xfrm rot="5400000">
            <a:off x="-362575" y="364792"/>
            <a:ext cx="5735783" cy="5006202"/>
          </a:xfrm>
          <a:prstGeom prst="round1Rect">
            <a:avLst/>
          </a:prstGeom>
          <a:gradFill flip="none" rotWithShape="0">
            <a:gsLst>
              <a:gs pos="82000">
                <a:schemeClr val="accent1"/>
              </a:gs>
              <a:gs pos="18000">
                <a:schemeClr val="accent1">
                  <a:lumMod val="75000"/>
                </a:schemeClr>
              </a:gs>
            </a:gsLst>
            <a:lin ang="13500000" scaled="1"/>
            <a:tileRect/>
          </a:gradFill>
          <a:ln>
            <a:noFill/>
          </a:ln>
          <a:effectLst>
            <a:outerShdw blurRad="254000" algn="c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274320" rIns="274320" rtlCol="0" anchor="ct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pic>
        <p:nvPicPr>
          <p:cNvPr id="29" name="Picture 28">
            <a:extLst>
              <a:ext uri="{FF2B5EF4-FFF2-40B4-BE49-F238E27FC236}">
                <a16:creationId xmlns:a16="http://schemas.microsoft.com/office/drawing/2014/main" id="{1C29B35E-D717-385C-6F48-D5E8FB057214}"/>
              </a:ext>
            </a:extLst>
          </p:cNvPr>
          <p:cNvPicPr>
            <a:picLocks noChangeAspect="1"/>
          </p:cNvPicPr>
          <p:nvPr userDrawn="1"/>
        </p:nvPicPr>
        <p:blipFill rotWithShape="1">
          <a:blip r:embed="rId2">
            <a:lum bright="100000"/>
            <a:alphaModFix amt="7000"/>
          </a:blip>
          <a:srcRect t="52099" r="85088"/>
          <a:stretch/>
        </p:blipFill>
        <p:spPr>
          <a:xfrm>
            <a:off x="6636511" y="0"/>
            <a:ext cx="7993890" cy="7649104"/>
          </a:xfrm>
          <a:prstGeom prst="rect">
            <a:avLst/>
          </a:prstGeom>
        </p:spPr>
      </p:pic>
      <p:sp>
        <p:nvSpPr>
          <p:cNvPr id="2" name="Title 1">
            <a:extLst>
              <a:ext uri="{FF2B5EF4-FFF2-40B4-BE49-F238E27FC236}">
                <a16:creationId xmlns:a16="http://schemas.microsoft.com/office/drawing/2014/main" id="{7D940C1F-298F-C6B3-51EB-2988AE170C42}"/>
              </a:ext>
            </a:extLst>
          </p:cNvPr>
          <p:cNvSpPr>
            <a:spLocks noGrp="1"/>
          </p:cNvSpPr>
          <p:nvPr>
            <p:ph type="title"/>
          </p:nvPr>
        </p:nvSpPr>
        <p:spPr>
          <a:xfrm>
            <a:off x="319668" y="438150"/>
            <a:ext cx="4397805" cy="5110596"/>
          </a:xfrm>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6CCBE8C3-68AB-6305-6475-2B5DD39861C8}"/>
              </a:ext>
            </a:extLst>
          </p:cNvPr>
          <p:cNvSpPr>
            <a:spLocks noGrp="1"/>
          </p:cNvSpPr>
          <p:nvPr>
            <p:ph type="sldNum" sz="quarter" idx="10"/>
          </p:nvPr>
        </p:nvSpPr>
        <p:spPr/>
        <p:txBody>
          <a:bodyPr/>
          <a:lstStyle>
            <a:lvl1pPr>
              <a:defRPr>
                <a:solidFill>
                  <a:schemeClr val="bg1"/>
                </a:solidFill>
              </a:defRPr>
            </a:lvl1pPr>
          </a:lstStyle>
          <a:p>
            <a:fld id="{A458D267-638F-B04B-BFBE-4B1A7C742C98}" type="slidenum">
              <a:rPr lang="en-US" smtClean="0"/>
              <a:pPr/>
              <a:t>‹#›</a:t>
            </a:fld>
            <a:endParaRPr lang="en-US"/>
          </a:p>
        </p:txBody>
      </p:sp>
      <p:pic>
        <p:nvPicPr>
          <p:cNvPr id="8" name="Picture 7">
            <a:extLst>
              <a:ext uri="{FF2B5EF4-FFF2-40B4-BE49-F238E27FC236}">
                <a16:creationId xmlns:a16="http://schemas.microsoft.com/office/drawing/2014/main" id="{A6A8710F-C4F5-E729-E1C4-3EC2C9D41F41}"/>
              </a:ext>
            </a:extLst>
          </p:cNvPr>
          <p:cNvPicPr>
            <a:picLocks noChangeAspect="1"/>
          </p:cNvPicPr>
          <p:nvPr userDrawn="1"/>
        </p:nvPicPr>
        <p:blipFill rotWithShape="1">
          <a:blip r:embed="rId2">
            <a:lum bright="100000"/>
          </a:blip>
          <a:srcRect r="67222"/>
          <a:stretch/>
        </p:blipFill>
        <p:spPr>
          <a:xfrm>
            <a:off x="319668" y="7673132"/>
            <a:ext cx="472069" cy="428994"/>
          </a:xfrm>
          <a:prstGeom prst="rect">
            <a:avLst/>
          </a:prstGeom>
        </p:spPr>
      </p:pic>
      <p:sp>
        <p:nvSpPr>
          <p:cNvPr id="20" name="Text Placeholder 14">
            <a:extLst>
              <a:ext uri="{FF2B5EF4-FFF2-40B4-BE49-F238E27FC236}">
                <a16:creationId xmlns:a16="http://schemas.microsoft.com/office/drawing/2014/main" id="{432EB625-C548-88FA-A0E4-469F021A7DB7}"/>
              </a:ext>
            </a:extLst>
          </p:cNvPr>
          <p:cNvSpPr>
            <a:spLocks noGrp="1"/>
          </p:cNvSpPr>
          <p:nvPr>
            <p:ph type="body" sz="quarter" idx="16" hasCustomPrompt="1"/>
          </p:nvPr>
        </p:nvSpPr>
        <p:spPr>
          <a:xfrm rot="7356081">
            <a:off x="8620757" y="2704486"/>
            <a:ext cx="457200" cy="125268"/>
          </a:xfrm>
          <a:prstGeom prst="rightArrow">
            <a:avLst>
              <a:gd name="adj1" fmla="val 40624"/>
              <a:gd name="adj2" fmla="val 85941"/>
            </a:avLst>
          </a:prstGeom>
          <a:gradFill flip="none" rotWithShape="1">
            <a:gsLst>
              <a:gs pos="86000">
                <a:schemeClr val="bg1"/>
              </a:gs>
              <a:gs pos="6000">
                <a:schemeClr val="bg1">
                  <a:alpha val="0"/>
                </a:schemeClr>
              </a:gs>
            </a:gsLst>
            <a:lin ang="0" scaled="1"/>
            <a:tileRect/>
          </a:gradFill>
        </p:spPr>
        <p:txBody>
          <a:bodyPr anchor="ctr"/>
          <a:lstStyle>
            <a:lvl1pPr algn="ctr">
              <a:defRPr sz="200">
                <a:solidFill>
                  <a:schemeClr val="accent1"/>
                </a:solidFill>
              </a:defRPr>
            </a:lvl1pPr>
          </a:lstStyle>
          <a:p>
            <a:pPr lvl="0"/>
            <a:r>
              <a:rPr lang="en-US" dirty="0"/>
              <a:t>.</a:t>
            </a:r>
          </a:p>
        </p:txBody>
      </p:sp>
      <p:sp>
        <p:nvSpPr>
          <p:cNvPr id="25" name="Text Placeholder 14">
            <a:extLst>
              <a:ext uri="{FF2B5EF4-FFF2-40B4-BE49-F238E27FC236}">
                <a16:creationId xmlns:a16="http://schemas.microsoft.com/office/drawing/2014/main" id="{8C3F9B7B-4EBD-2C79-45FD-FD52354AFC91}"/>
              </a:ext>
            </a:extLst>
          </p:cNvPr>
          <p:cNvSpPr>
            <a:spLocks noGrp="1"/>
          </p:cNvSpPr>
          <p:nvPr>
            <p:ph type="body" sz="quarter" idx="17" hasCustomPrompt="1"/>
          </p:nvPr>
        </p:nvSpPr>
        <p:spPr>
          <a:xfrm rot="7356081">
            <a:off x="7039607" y="5237673"/>
            <a:ext cx="457200" cy="125268"/>
          </a:xfrm>
          <a:prstGeom prst="rightArrow">
            <a:avLst>
              <a:gd name="adj1" fmla="val 40624"/>
              <a:gd name="adj2" fmla="val 85941"/>
            </a:avLst>
          </a:prstGeom>
          <a:gradFill flip="none" rotWithShape="1">
            <a:gsLst>
              <a:gs pos="86000">
                <a:schemeClr val="bg1"/>
              </a:gs>
              <a:gs pos="6000">
                <a:schemeClr val="bg1">
                  <a:alpha val="0"/>
                </a:schemeClr>
              </a:gs>
            </a:gsLst>
            <a:lin ang="0" scaled="1"/>
            <a:tileRect/>
          </a:gradFill>
        </p:spPr>
        <p:txBody>
          <a:bodyPr anchor="ctr"/>
          <a:lstStyle>
            <a:lvl1pPr algn="ctr">
              <a:defRPr sz="200">
                <a:solidFill>
                  <a:schemeClr val="accent1"/>
                </a:solidFill>
              </a:defRPr>
            </a:lvl1pPr>
          </a:lstStyle>
          <a:p>
            <a:pPr lvl="0"/>
            <a:r>
              <a:rPr lang="en-US" dirty="0"/>
              <a:t>.</a:t>
            </a:r>
          </a:p>
        </p:txBody>
      </p:sp>
      <p:sp>
        <p:nvSpPr>
          <p:cNvPr id="26" name="Text Placeholder 14">
            <a:extLst>
              <a:ext uri="{FF2B5EF4-FFF2-40B4-BE49-F238E27FC236}">
                <a16:creationId xmlns:a16="http://schemas.microsoft.com/office/drawing/2014/main" id="{613C4736-D792-3447-0A39-73AAF674C2E2}"/>
              </a:ext>
            </a:extLst>
          </p:cNvPr>
          <p:cNvSpPr>
            <a:spLocks noGrp="1"/>
          </p:cNvSpPr>
          <p:nvPr>
            <p:ph type="body" sz="quarter" idx="18" hasCustomPrompt="1"/>
          </p:nvPr>
        </p:nvSpPr>
        <p:spPr>
          <a:xfrm rot="14243919" flipH="1">
            <a:off x="10171137" y="2704486"/>
            <a:ext cx="457200" cy="125268"/>
          </a:xfrm>
          <a:prstGeom prst="rightArrow">
            <a:avLst>
              <a:gd name="adj1" fmla="val 40624"/>
              <a:gd name="adj2" fmla="val 85941"/>
            </a:avLst>
          </a:prstGeom>
          <a:gradFill flip="none" rotWithShape="1">
            <a:gsLst>
              <a:gs pos="86000">
                <a:schemeClr val="bg1"/>
              </a:gs>
              <a:gs pos="6000">
                <a:schemeClr val="bg1">
                  <a:alpha val="0"/>
                </a:schemeClr>
              </a:gs>
            </a:gsLst>
            <a:lin ang="0" scaled="1"/>
            <a:tileRect/>
          </a:gradFill>
        </p:spPr>
        <p:txBody>
          <a:bodyPr anchor="ctr"/>
          <a:lstStyle>
            <a:lvl1pPr algn="ctr">
              <a:defRPr sz="200">
                <a:solidFill>
                  <a:schemeClr val="accent1"/>
                </a:solidFill>
              </a:defRPr>
            </a:lvl1pPr>
          </a:lstStyle>
          <a:p>
            <a:pPr lvl="0"/>
            <a:r>
              <a:rPr lang="en-US" dirty="0"/>
              <a:t>.</a:t>
            </a:r>
          </a:p>
        </p:txBody>
      </p:sp>
      <p:sp>
        <p:nvSpPr>
          <p:cNvPr id="28" name="Text Placeholder 14">
            <a:extLst>
              <a:ext uri="{FF2B5EF4-FFF2-40B4-BE49-F238E27FC236}">
                <a16:creationId xmlns:a16="http://schemas.microsoft.com/office/drawing/2014/main" id="{8BAACB6A-65DB-D84B-1F73-934E069AEEDE}"/>
              </a:ext>
            </a:extLst>
          </p:cNvPr>
          <p:cNvSpPr>
            <a:spLocks noGrp="1"/>
          </p:cNvSpPr>
          <p:nvPr>
            <p:ph type="body" sz="quarter" idx="19" hasCustomPrompt="1"/>
          </p:nvPr>
        </p:nvSpPr>
        <p:spPr>
          <a:xfrm rot="14243919" flipH="1">
            <a:off x="11729055" y="5201650"/>
            <a:ext cx="457200" cy="125268"/>
          </a:xfrm>
          <a:prstGeom prst="rightArrow">
            <a:avLst>
              <a:gd name="adj1" fmla="val 40624"/>
              <a:gd name="adj2" fmla="val 85941"/>
            </a:avLst>
          </a:prstGeom>
          <a:gradFill flip="none" rotWithShape="1">
            <a:gsLst>
              <a:gs pos="86000">
                <a:schemeClr val="bg1"/>
              </a:gs>
              <a:gs pos="6000">
                <a:schemeClr val="bg1">
                  <a:alpha val="0"/>
                </a:schemeClr>
              </a:gs>
            </a:gsLst>
            <a:lin ang="0" scaled="1"/>
            <a:tileRect/>
          </a:gradFill>
        </p:spPr>
        <p:txBody>
          <a:bodyPr anchor="ctr"/>
          <a:lstStyle>
            <a:lvl1pPr algn="ctr">
              <a:defRPr sz="200">
                <a:solidFill>
                  <a:schemeClr val="accent1"/>
                </a:solidFill>
              </a:defRPr>
            </a:lvl1pPr>
          </a:lstStyle>
          <a:p>
            <a:pPr lvl="0"/>
            <a:r>
              <a:rPr lang="en-US" dirty="0"/>
              <a:t>.</a:t>
            </a:r>
          </a:p>
        </p:txBody>
      </p:sp>
      <p:sp>
        <p:nvSpPr>
          <p:cNvPr id="13" name="Picture Placeholder 4">
            <a:extLst>
              <a:ext uri="{FF2B5EF4-FFF2-40B4-BE49-F238E27FC236}">
                <a16:creationId xmlns:a16="http://schemas.microsoft.com/office/drawing/2014/main" id="{33A9CD9C-55BD-C12C-11AB-7066381EC680}"/>
              </a:ext>
            </a:extLst>
          </p:cNvPr>
          <p:cNvSpPr>
            <a:spLocks noGrp="1"/>
          </p:cNvSpPr>
          <p:nvPr>
            <p:ph type="pic" sz="quarter" idx="20"/>
          </p:nvPr>
        </p:nvSpPr>
        <p:spPr>
          <a:xfrm>
            <a:off x="8481015" y="387644"/>
            <a:ext cx="2286000" cy="2281238"/>
          </a:xfrm>
        </p:spPr>
        <p:txBody>
          <a:bodyPr anchor="ctr"/>
          <a:lstStyle>
            <a:lvl1pPr marL="0" indent="0" algn="ctr">
              <a:buNone/>
              <a:defRPr>
                <a:solidFill>
                  <a:schemeClr val="bg1"/>
                </a:solidFill>
              </a:defRPr>
            </a:lvl1pPr>
          </a:lstStyle>
          <a:p>
            <a:endParaRPr lang="en-US"/>
          </a:p>
        </p:txBody>
      </p:sp>
      <p:sp>
        <p:nvSpPr>
          <p:cNvPr id="14" name="Picture Placeholder 4">
            <a:extLst>
              <a:ext uri="{FF2B5EF4-FFF2-40B4-BE49-F238E27FC236}">
                <a16:creationId xmlns:a16="http://schemas.microsoft.com/office/drawing/2014/main" id="{E027F3FC-DD7F-F825-D117-4E90D357B841}"/>
              </a:ext>
            </a:extLst>
          </p:cNvPr>
          <p:cNvSpPr>
            <a:spLocks noGrp="1"/>
          </p:cNvSpPr>
          <p:nvPr>
            <p:ph type="pic" sz="quarter" idx="21"/>
          </p:nvPr>
        </p:nvSpPr>
        <p:spPr>
          <a:xfrm>
            <a:off x="6890740" y="2877930"/>
            <a:ext cx="2286000" cy="2281238"/>
          </a:xfrm>
        </p:spPr>
        <p:txBody>
          <a:bodyPr anchor="ctr"/>
          <a:lstStyle>
            <a:lvl1pPr marL="0" indent="0" algn="ctr">
              <a:buNone/>
              <a:defRPr>
                <a:solidFill>
                  <a:schemeClr val="bg1"/>
                </a:solidFill>
              </a:defRPr>
            </a:lvl1pPr>
          </a:lstStyle>
          <a:p>
            <a:endParaRPr lang="en-US"/>
          </a:p>
        </p:txBody>
      </p:sp>
      <p:sp>
        <p:nvSpPr>
          <p:cNvPr id="21" name="Picture Placeholder 4">
            <a:extLst>
              <a:ext uri="{FF2B5EF4-FFF2-40B4-BE49-F238E27FC236}">
                <a16:creationId xmlns:a16="http://schemas.microsoft.com/office/drawing/2014/main" id="{9F09BF0A-7713-9C0D-0520-05BC51F3D345}"/>
              </a:ext>
            </a:extLst>
          </p:cNvPr>
          <p:cNvSpPr>
            <a:spLocks noGrp="1"/>
          </p:cNvSpPr>
          <p:nvPr>
            <p:ph type="pic" sz="quarter" idx="22"/>
          </p:nvPr>
        </p:nvSpPr>
        <p:spPr>
          <a:xfrm>
            <a:off x="5300465" y="5342816"/>
            <a:ext cx="2286000" cy="2281238"/>
          </a:xfrm>
        </p:spPr>
        <p:txBody>
          <a:bodyPr anchor="ctr"/>
          <a:lstStyle>
            <a:lvl1pPr marL="0" indent="0" algn="ctr">
              <a:buNone/>
              <a:defRPr>
                <a:solidFill>
                  <a:schemeClr val="bg1"/>
                </a:solidFill>
              </a:defRPr>
            </a:lvl1pPr>
          </a:lstStyle>
          <a:p>
            <a:endParaRPr lang="en-US"/>
          </a:p>
        </p:txBody>
      </p:sp>
      <p:sp>
        <p:nvSpPr>
          <p:cNvPr id="22" name="Picture Placeholder 4">
            <a:extLst>
              <a:ext uri="{FF2B5EF4-FFF2-40B4-BE49-F238E27FC236}">
                <a16:creationId xmlns:a16="http://schemas.microsoft.com/office/drawing/2014/main" id="{8DC4CA28-3F69-5B36-688F-9BAAA277B109}"/>
              </a:ext>
            </a:extLst>
          </p:cNvPr>
          <p:cNvSpPr>
            <a:spLocks noGrp="1"/>
          </p:cNvSpPr>
          <p:nvPr>
            <p:ph type="pic" sz="quarter" idx="23"/>
          </p:nvPr>
        </p:nvSpPr>
        <p:spPr>
          <a:xfrm>
            <a:off x="10091597" y="2877930"/>
            <a:ext cx="2286000" cy="2281238"/>
          </a:xfrm>
        </p:spPr>
        <p:txBody>
          <a:bodyPr anchor="ctr"/>
          <a:lstStyle>
            <a:lvl1pPr marL="0" indent="0" algn="ctr">
              <a:buNone/>
              <a:defRPr>
                <a:solidFill>
                  <a:schemeClr val="bg1"/>
                </a:solidFill>
              </a:defRPr>
            </a:lvl1pPr>
          </a:lstStyle>
          <a:p>
            <a:endParaRPr lang="en-US"/>
          </a:p>
        </p:txBody>
      </p:sp>
      <p:sp>
        <p:nvSpPr>
          <p:cNvPr id="23" name="Picture Placeholder 4">
            <a:extLst>
              <a:ext uri="{FF2B5EF4-FFF2-40B4-BE49-F238E27FC236}">
                <a16:creationId xmlns:a16="http://schemas.microsoft.com/office/drawing/2014/main" id="{A08D63AD-FCEF-D54D-655F-4D1ACB271DE6}"/>
              </a:ext>
            </a:extLst>
          </p:cNvPr>
          <p:cNvSpPr>
            <a:spLocks noGrp="1"/>
          </p:cNvSpPr>
          <p:nvPr>
            <p:ph type="pic" sz="quarter" idx="24"/>
          </p:nvPr>
        </p:nvSpPr>
        <p:spPr>
          <a:xfrm>
            <a:off x="11676436" y="5342816"/>
            <a:ext cx="2286000" cy="2281238"/>
          </a:xfrm>
        </p:spPr>
        <p:txBody>
          <a:bodyPr anchor="ctr"/>
          <a:lstStyle>
            <a:lvl1pPr marL="0" indent="0" algn="ctr">
              <a:buNone/>
              <a:defRPr>
                <a:solidFill>
                  <a:schemeClr val="bg1"/>
                </a:solidFill>
              </a:defRPr>
            </a:lvl1pPr>
          </a:lstStyle>
          <a:p>
            <a:endParaRPr lang="en-US"/>
          </a:p>
        </p:txBody>
      </p:sp>
      <p:pic>
        <p:nvPicPr>
          <p:cNvPr id="5" name="Graphic 4">
            <a:extLst>
              <a:ext uri="{FF2B5EF4-FFF2-40B4-BE49-F238E27FC236}">
                <a16:creationId xmlns:a16="http://schemas.microsoft.com/office/drawing/2014/main" id="{135B4AC7-22B7-2ADA-D237-F0034F0D00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1943" y="7818013"/>
            <a:ext cx="5233436" cy="165266"/>
          </a:xfrm>
          <a:prstGeom prst="rect">
            <a:avLst/>
          </a:prstGeom>
        </p:spPr>
      </p:pic>
    </p:spTree>
    <p:extLst>
      <p:ext uri="{BB962C8B-B14F-4D97-AF65-F5344CB8AC3E}">
        <p14:creationId xmlns:p14="http://schemas.microsoft.com/office/powerpoint/2010/main" val="2507977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
    <p:bg>
      <p:bgPr>
        <a:gradFill>
          <a:gsLst>
            <a:gs pos="91000">
              <a:schemeClr val="accent6">
                <a:lumMod val="40000"/>
                <a:lumOff val="60000"/>
              </a:schemeClr>
            </a:gs>
            <a:gs pos="6000">
              <a:schemeClr val="accent5">
                <a:lumMod val="60000"/>
                <a:lumOff val="40000"/>
              </a:schemeClr>
            </a:gs>
          </a:gsLst>
          <a:lin ang="13500000" scaled="1"/>
        </a:gradFill>
        <a:effectLst/>
      </p:bgPr>
    </p:bg>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89D70D31-7568-D943-60ED-D32BFF9B3650}"/>
              </a:ext>
            </a:extLst>
          </p:cNvPr>
          <p:cNvSpPr>
            <a:spLocks noGrp="1" noChangeAspect="1"/>
          </p:cNvSpPr>
          <p:nvPr>
            <p:ph type="body" sz="quarter" idx="25" hasCustomPrompt="1"/>
          </p:nvPr>
        </p:nvSpPr>
        <p:spPr>
          <a:xfrm rot="5400000">
            <a:off x="4996016" y="-4993800"/>
            <a:ext cx="4640581" cy="14628185"/>
          </a:xfrm>
          <a:prstGeom prst="round1Rect">
            <a:avLst/>
          </a:prstGeom>
          <a:gradFill flip="none" rotWithShape="0">
            <a:gsLst>
              <a:gs pos="0">
                <a:schemeClr val="accent1"/>
              </a:gs>
              <a:gs pos="97000">
                <a:schemeClr val="accent2"/>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10" name="Text Placeholder 9">
            <a:extLst>
              <a:ext uri="{FF2B5EF4-FFF2-40B4-BE49-F238E27FC236}">
                <a16:creationId xmlns:a16="http://schemas.microsoft.com/office/drawing/2014/main" id="{FA0C9021-6AF0-D456-F4E8-8E9C50A378E5}"/>
              </a:ext>
            </a:extLst>
          </p:cNvPr>
          <p:cNvSpPr>
            <a:spLocks noGrp="1" noChangeAspect="1"/>
          </p:cNvSpPr>
          <p:nvPr>
            <p:ph type="body" sz="quarter" idx="26" hasCustomPrompt="1"/>
          </p:nvPr>
        </p:nvSpPr>
        <p:spPr>
          <a:xfrm rot="5400000">
            <a:off x="9058270" y="-1424538"/>
            <a:ext cx="4145374" cy="6994452"/>
          </a:xfrm>
          <a:custGeom>
            <a:avLst/>
            <a:gdLst>
              <a:gd name="connsiteX0" fmla="*/ 0 w 4145374"/>
              <a:gd name="connsiteY0" fmla="*/ 702637 h 6994452"/>
              <a:gd name="connsiteX1" fmla="*/ 0 w 4145374"/>
              <a:gd name="connsiteY1" fmla="*/ 0 h 6994452"/>
              <a:gd name="connsiteX2" fmla="*/ 1119533 w 4145374"/>
              <a:gd name="connsiteY2" fmla="*/ 0 h 6994452"/>
              <a:gd name="connsiteX3" fmla="*/ 1198617 w 4145374"/>
              <a:gd name="connsiteY3" fmla="*/ 36720 h 6994452"/>
              <a:gd name="connsiteX4" fmla="*/ 2228751 w 4145374"/>
              <a:gd name="connsiteY4" fmla="*/ 1020454 h 6994452"/>
              <a:gd name="connsiteX5" fmla="*/ 1044420 w 4145374"/>
              <a:gd name="connsiteY5" fmla="*/ 4745510 h 6994452"/>
              <a:gd name="connsiteX6" fmla="*/ 1738416 w 4145374"/>
              <a:gd name="connsiteY6" fmla="*/ 1758851 h 6994452"/>
              <a:gd name="connsiteX7" fmla="*/ 120018 w 4145374"/>
              <a:gd name="connsiteY7" fmla="*/ 707503 h 6994452"/>
              <a:gd name="connsiteX8" fmla="*/ 0 w 4145374"/>
              <a:gd name="connsiteY8" fmla="*/ 6336290 h 6994452"/>
              <a:gd name="connsiteX9" fmla="*/ 0 w 4145374"/>
              <a:gd name="connsiteY9" fmla="*/ 5504409 h 6994452"/>
              <a:gd name="connsiteX10" fmla="*/ 126698 w 4145374"/>
              <a:gd name="connsiteY10" fmla="*/ 5497082 h 6994452"/>
              <a:gd name="connsiteX11" fmla="*/ 2727808 w 4145374"/>
              <a:gd name="connsiteY11" fmla="*/ 3267968 h 6994452"/>
              <a:gd name="connsiteX12" fmla="*/ 282244 w 4145374"/>
              <a:gd name="connsiteY12" fmla="*/ 6270026 h 6994452"/>
              <a:gd name="connsiteX13" fmla="*/ 0 w 4145374"/>
              <a:gd name="connsiteY13" fmla="*/ 6988555 h 6994452"/>
              <a:gd name="connsiteX14" fmla="*/ 0 w 4145374"/>
              <a:gd name="connsiteY14" fmla="*/ 6692940 h 6994452"/>
              <a:gd name="connsiteX15" fmla="*/ 339017 w 4145374"/>
              <a:gd name="connsiteY15" fmla="*/ 6618598 h 6994452"/>
              <a:gd name="connsiteX16" fmla="*/ 2147590 w 4145374"/>
              <a:gd name="connsiteY16" fmla="*/ 97077 h 6994452"/>
              <a:gd name="connsiteX17" fmla="*/ 2047934 w 4145374"/>
              <a:gd name="connsiteY17" fmla="*/ 0 h 6994452"/>
              <a:gd name="connsiteX18" fmla="*/ 3382938 w 4145374"/>
              <a:gd name="connsiteY18" fmla="*/ 0 h 6994452"/>
              <a:gd name="connsiteX19" fmla="*/ 3427706 w 4145374"/>
              <a:gd name="connsiteY19" fmla="*/ 59900 h 6994452"/>
              <a:gd name="connsiteX20" fmla="*/ 176571 w 4145374"/>
              <a:gd name="connsiteY20" fmla="*/ 6994452 h 69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5374" h="6994452">
                <a:moveTo>
                  <a:pt x="0" y="702637"/>
                </a:moveTo>
                <a:lnTo>
                  <a:pt x="0" y="0"/>
                </a:lnTo>
                <a:lnTo>
                  <a:pt x="1119533" y="0"/>
                </a:lnTo>
                <a:lnTo>
                  <a:pt x="1198617" y="36720"/>
                </a:lnTo>
                <a:cubicBezTo>
                  <a:pt x="1584555" y="237896"/>
                  <a:pt x="1939275" y="558530"/>
                  <a:pt x="2228751" y="1020454"/>
                </a:cubicBezTo>
                <a:cubicBezTo>
                  <a:pt x="3013236" y="2316006"/>
                  <a:pt x="2450860" y="4062553"/>
                  <a:pt x="1044420" y="4745510"/>
                </a:cubicBezTo>
                <a:cubicBezTo>
                  <a:pt x="2021101" y="4060812"/>
                  <a:pt x="2336688" y="2762028"/>
                  <a:pt x="1738416" y="1758851"/>
                </a:cubicBezTo>
                <a:cubicBezTo>
                  <a:pt x="1334442" y="1081636"/>
                  <a:pt x="739357" y="761814"/>
                  <a:pt x="120018" y="707503"/>
                </a:cubicBezTo>
                <a:close/>
                <a:moveTo>
                  <a:pt x="0" y="6336290"/>
                </a:moveTo>
                <a:lnTo>
                  <a:pt x="0" y="5504409"/>
                </a:lnTo>
                <a:lnTo>
                  <a:pt x="126698" y="5497082"/>
                </a:lnTo>
                <a:cubicBezTo>
                  <a:pt x="1345826" y="5368004"/>
                  <a:pt x="2397871" y="4496146"/>
                  <a:pt x="2727808" y="3267968"/>
                </a:cubicBezTo>
                <a:cubicBezTo>
                  <a:pt x="2513534" y="4960655"/>
                  <a:pt x="1488093" y="5931288"/>
                  <a:pt x="282244" y="6270026"/>
                </a:cubicBezTo>
                <a:close/>
                <a:moveTo>
                  <a:pt x="0" y="6988555"/>
                </a:moveTo>
                <a:lnTo>
                  <a:pt x="0" y="6692940"/>
                </a:lnTo>
                <a:lnTo>
                  <a:pt x="339017" y="6618598"/>
                </a:lnTo>
                <a:cubicBezTo>
                  <a:pt x="3004264" y="5880897"/>
                  <a:pt x="4100381" y="2105629"/>
                  <a:pt x="2147590" y="97077"/>
                </a:cubicBezTo>
                <a:lnTo>
                  <a:pt x="2047934" y="0"/>
                </a:lnTo>
                <a:lnTo>
                  <a:pt x="3382938" y="0"/>
                </a:lnTo>
                <a:lnTo>
                  <a:pt x="3427706" y="59900"/>
                </a:lnTo>
                <a:cubicBezTo>
                  <a:pt x="5251649" y="2648598"/>
                  <a:pt x="3392332" y="6913949"/>
                  <a:pt x="176571" y="6994452"/>
                </a:cubicBezTo>
                <a:close/>
              </a:path>
            </a:pathLst>
          </a:custGeom>
          <a:solidFill>
            <a:schemeClr val="bg1">
              <a:alpha val="7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7" name="Text Placeholder 4">
            <a:extLst>
              <a:ext uri="{FF2B5EF4-FFF2-40B4-BE49-F238E27FC236}">
                <a16:creationId xmlns:a16="http://schemas.microsoft.com/office/drawing/2014/main" id="{F5050A11-0DC7-9C2A-7791-E9D059FF68FC}"/>
              </a:ext>
            </a:extLst>
          </p:cNvPr>
          <p:cNvSpPr>
            <a:spLocks noGrp="1" noChangeAspect="1"/>
          </p:cNvSpPr>
          <p:nvPr>
            <p:ph type="body" sz="quarter" idx="12" hasCustomPrompt="1"/>
          </p:nvPr>
        </p:nvSpPr>
        <p:spPr>
          <a:xfrm>
            <a:off x="304800" y="2681318"/>
            <a:ext cx="12934950" cy="4738385"/>
          </a:xfrm>
          <a:prstGeom prst="roundRect">
            <a:avLst>
              <a:gd name="adj" fmla="val 6445"/>
            </a:avLst>
          </a:prstGeom>
          <a:solidFill>
            <a:schemeClr val="bg1"/>
          </a:solidFill>
          <a:effectLst>
            <a:outerShdw blurRad="254000" algn="ctr" rotWithShape="0">
              <a:prstClr val="black">
                <a:alpha val="20000"/>
              </a:prstClr>
            </a:outerShdw>
          </a:effectLst>
        </p:spPr>
        <p:txBody>
          <a:bodyPr lIns="365760" tIns="274320" rIns="365760" bIns="274320" anchor="ctr"/>
          <a:lstStyle>
            <a:lvl1pPr marL="0" indent="0" algn="l">
              <a:spcBef>
                <a:spcPts val="0"/>
              </a:spcBef>
              <a:spcAft>
                <a:spcPts val="1800"/>
              </a:spcAft>
              <a:buFont typeface="+mj-lt"/>
              <a:buNone/>
              <a:defRPr lang="en-US" sz="1600" b="0" i="0" kern="1200" dirty="0">
                <a:solidFill>
                  <a:schemeClr val="tx1"/>
                </a:solidFill>
                <a:latin typeface="Segoe UI" panose="020B0502040204020203" pitchFamily="34" charset="0"/>
                <a:ea typeface="+mn-ea"/>
                <a:cs typeface="Segoe UI" panose="020B0502040204020203" pitchFamily="34" charset="0"/>
              </a:defRPr>
            </a:lvl1pPr>
            <a:lvl2pPr marL="342900" indent="-342900" algn="l">
              <a:spcBef>
                <a:spcPts val="0"/>
              </a:spcBef>
              <a:spcAft>
                <a:spcPts val="1800"/>
              </a:spcAft>
              <a:buFontTx/>
              <a:buBlip>
                <a:blip r:embed="rId2"/>
              </a:buBlip>
              <a:tabLst/>
              <a:defRPr sz="2400" b="0" i="0">
                <a:solidFill>
                  <a:schemeClr val="tx1"/>
                </a:solidFill>
                <a:latin typeface="Segoe UI Light" panose="020B0502040204020203" pitchFamily="34" charset="0"/>
                <a:cs typeface="Segoe UI Light" panose="020B0502040204020203" pitchFamily="34" charset="0"/>
              </a:defRPr>
            </a:lvl2pPr>
          </a:lstStyle>
          <a:p>
            <a:pPr lvl="0"/>
            <a:r>
              <a:rPr lang="en-US" dirty="0"/>
              <a:t> </a:t>
            </a:r>
          </a:p>
        </p:txBody>
      </p:sp>
      <p:sp>
        <p:nvSpPr>
          <p:cNvPr id="2" name="Title 1">
            <a:extLst>
              <a:ext uri="{FF2B5EF4-FFF2-40B4-BE49-F238E27FC236}">
                <a16:creationId xmlns:a16="http://schemas.microsoft.com/office/drawing/2014/main" id="{B69D015E-4B05-3196-3318-8888E9B3441F}"/>
              </a:ext>
            </a:extLst>
          </p:cNvPr>
          <p:cNvSpPr>
            <a:spLocks noGrp="1"/>
          </p:cNvSpPr>
          <p:nvPr>
            <p:ph type="title"/>
          </p:nvPr>
        </p:nvSpPr>
        <p:spPr>
          <a:xfrm>
            <a:off x="319668" y="438150"/>
            <a:ext cx="6766932" cy="1951758"/>
          </a:xfrm>
        </p:spPr>
        <p:txBody>
          <a:bodyPr/>
          <a:lstStyle>
            <a:lvl1pPr>
              <a:lnSpc>
                <a:spcPct val="100000"/>
              </a:lnSpc>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2007602-5313-3D95-9A6D-27532C93D22B}"/>
              </a:ext>
            </a:extLst>
          </p:cNvPr>
          <p:cNvSpPr>
            <a:spLocks noGrp="1"/>
          </p:cNvSpPr>
          <p:nvPr>
            <p:ph type="sldNum" sz="quarter" idx="10"/>
          </p:nvPr>
        </p:nvSpPr>
        <p:spPr/>
        <p:txBody>
          <a:bodyPr/>
          <a:lstStyle>
            <a:lvl1pPr>
              <a:defRPr>
                <a:solidFill>
                  <a:schemeClr val="tx1"/>
                </a:solidFill>
              </a:defRPr>
            </a:lvl1pPr>
          </a:lstStyle>
          <a:p>
            <a:fld id="{A458D267-638F-B04B-BFBE-4B1A7C742C98}" type="slidenum">
              <a:rPr lang="en-US" smtClean="0"/>
              <a:pPr/>
              <a:t>‹#›</a:t>
            </a:fld>
            <a:endParaRPr lang="en-US"/>
          </a:p>
        </p:txBody>
      </p:sp>
      <p:sp>
        <p:nvSpPr>
          <p:cNvPr id="6" name="Text Placeholder 4">
            <a:extLst>
              <a:ext uri="{FF2B5EF4-FFF2-40B4-BE49-F238E27FC236}">
                <a16:creationId xmlns:a16="http://schemas.microsoft.com/office/drawing/2014/main" id="{B4CE5F88-D24A-CA8D-BC3B-40FAAC13DA2E}"/>
              </a:ext>
            </a:extLst>
          </p:cNvPr>
          <p:cNvSpPr>
            <a:spLocks noGrp="1" noChangeAspect="1"/>
          </p:cNvSpPr>
          <p:nvPr>
            <p:ph type="body" sz="quarter" idx="13" hasCustomPrompt="1"/>
          </p:nvPr>
        </p:nvSpPr>
        <p:spPr>
          <a:xfrm>
            <a:off x="512170" y="2681318"/>
            <a:ext cx="6038850" cy="4738385"/>
          </a:xfrm>
          <a:prstGeom prst="roundRect">
            <a:avLst>
              <a:gd name="adj" fmla="val 6445"/>
            </a:avLst>
          </a:prstGeom>
          <a:noFill/>
          <a:effectLst/>
        </p:spPr>
        <p:txBody>
          <a:bodyPr lIns="365760" tIns="274320" rIns="365760" bIns="274320" anchor="ctr"/>
          <a:lstStyle>
            <a:lvl1pPr marL="342900" indent="-342900" algn="l">
              <a:spcBef>
                <a:spcPts val="0"/>
              </a:spcBef>
              <a:spcAft>
                <a:spcPts val="1800"/>
              </a:spcAft>
              <a:buFontTx/>
              <a:buBlip>
                <a:blip r:embed="rId2"/>
              </a:buBlip>
              <a:defRPr lang="en-US" sz="1600" b="0" i="0" kern="1200" dirty="0">
                <a:solidFill>
                  <a:schemeClr val="tx1"/>
                </a:solidFill>
                <a:latin typeface="Segoe UI" panose="020B0502040204020203" pitchFamily="34" charset="0"/>
                <a:ea typeface="+mn-ea"/>
                <a:cs typeface="Segoe UI" panose="020B0502040204020203" pitchFamily="34" charset="0"/>
              </a:defRPr>
            </a:lvl1pPr>
            <a:lvl2pPr marL="342900" indent="-342900" algn="l">
              <a:spcBef>
                <a:spcPts val="0"/>
              </a:spcBef>
              <a:spcAft>
                <a:spcPts val="1800"/>
              </a:spcAft>
              <a:buFontTx/>
              <a:buBlip>
                <a:blip r:embed="rId2"/>
              </a:buBlip>
              <a:tabLst/>
              <a:defRPr sz="2400" b="0" i="0">
                <a:solidFill>
                  <a:schemeClr val="tx1"/>
                </a:solidFill>
                <a:latin typeface="Segoe UI Light" panose="020B0502040204020203" pitchFamily="34" charset="0"/>
                <a:cs typeface="Segoe UI Light" panose="020B0502040204020203" pitchFamily="34" charset="0"/>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8" name="Text Placeholder 4">
            <a:extLst>
              <a:ext uri="{FF2B5EF4-FFF2-40B4-BE49-F238E27FC236}">
                <a16:creationId xmlns:a16="http://schemas.microsoft.com/office/drawing/2014/main" id="{56296DC1-F007-3878-9147-6144B9713F56}"/>
              </a:ext>
            </a:extLst>
          </p:cNvPr>
          <p:cNvSpPr>
            <a:spLocks noGrp="1" noChangeAspect="1"/>
          </p:cNvSpPr>
          <p:nvPr>
            <p:ph type="body" sz="quarter" idx="14" hasCustomPrompt="1"/>
          </p:nvPr>
        </p:nvSpPr>
        <p:spPr>
          <a:xfrm>
            <a:off x="7046249" y="2681318"/>
            <a:ext cx="6038850" cy="4738385"/>
          </a:xfrm>
          <a:prstGeom prst="roundRect">
            <a:avLst>
              <a:gd name="adj" fmla="val 6445"/>
            </a:avLst>
          </a:prstGeom>
          <a:noFill/>
          <a:effectLst/>
        </p:spPr>
        <p:txBody>
          <a:bodyPr lIns="365760" tIns="274320" rIns="365760" bIns="274320" anchor="ctr"/>
          <a:lstStyle>
            <a:lvl1pPr marL="342900" indent="-342900" algn="l">
              <a:spcBef>
                <a:spcPts val="0"/>
              </a:spcBef>
              <a:spcAft>
                <a:spcPts val="1800"/>
              </a:spcAft>
              <a:buFontTx/>
              <a:buBlip>
                <a:blip r:embed="rId2"/>
              </a:buBlip>
              <a:defRPr lang="en-US" sz="1600" b="0" i="0" kern="1200" dirty="0">
                <a:solidFill>
                  <a:schemeClr val="tx1"/>
                </a:solidFill>
                <a:latin typeface="Segoe UI" panose="020B0502040204020203" pitchFamily="34" charset="0"/>
                <a:ea typeface="+mn-ea"/>
                <a:cs typeface="Segoe UI" panose="020B0502040204020203" pitchFamily="34" charset="0"/>
              </a:defRPr>
            </a:lvl1pPr>
            <a:lvl2pPr marL="342900" indent="-342900" algn="l">
              <a:spcBef>
                <a:spcPts val="0"/>
              </a:spcBef>
              <a:spcAft>
                <a:spcPts val="1800"/>
              </a:spcAft>
              <a:buFontTx/>
              <a:buBlip>
                <a:blip r:embed="rId2"/>
              </a:buBlip>
              <a:tabLst/>
              <a:defRPr sz="2400" b="0" i="0">
                <a:solidFill>
                  <a:schemeClr val="tx1"/>
                </a:solidFill>
                <a:latin typeface="Segoe UI Light" panose="020B0502040204020203" pitchFamily="34" charset="0"/>
                <a:cs typeface="Segoe UI Light" panose="020B0502040204020203" pitchFamily="34" charset="0"/>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Tree>
    <p:extLst>
      <p:ext uri="{BB962C8B-B14F-4D97-AF65-F5344CB8AC3E}">
        <p14:creationId xmlns:p14="http://schemas.microsoft.com/office/powerpoint/2010/main" val="2738570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2">
    <p:bg>
      <p:bgPr>
        <a:gradFill>
          <a:gsLst>
            <a:gs pos="91000">
              <a:schemeClr val="accent6">
                <a:lumMod val="40000"/>
                <a:lumOff val="60000"/>
              </a:schemeClr>
            </a:gs>
            <a:gs pos="6000">
              <a:schemeClr val="accent5">
                <a:lumMod val="60000"/>
                <a:lumOff val="40000"/>
              </a:schemeClr>
            </a:gs>
          </a:gsLst>
          <a:lin ang="13500000" scaled="1"/>
        </a:gradFill>
        <a:effectLst/>
      </p:bgPr>
    </p:bg>
    <p:spTree>
      <p:nvGrpSpPr>
        <p:cNvPr id="1" name=""/>
        <p:cNvGrpSpPr/>
        <p:nvPr/>
      </p:nvGrpSpPr>
      <p:grpSpPr>
        <a:xfrm>
          <a:off x="0" y="0"/>
          <a:ext cx="0" cy="0"/>
          <a:chOff x="0" y="0"/>
          <a:chExt cx="0" cy="0"/>
        </a:xfrm>
      </p:grpSpPr>
      <p:sp>
        <p:nvSpPr>
          <p:cNvPr id="4" name="Round Single Corner Rectangle 3">
            <a:extLst>
              <a:ext uri="{FF2B5EF4-FFF2-40B4-BE49-F238E27FC236}">
                <a16:creationId xmlns:a16="http://schemas.microsoft.com/office/drawing/2014/main" id="{2C9BD908-5D66-9CE8-82AF-79524771A81D}"/>
              </a:ext>
            </a:extLst>
          </p:cNvPr>
          <p:cNvSpPr/>
          <p:nvPr userDrawn="1"/>
        </p:nvSpPr>
        <p:spPr>
          <a:xfrm rot="10800000" flipH="1">
            <a:off x="-1" y="0"/>
            <a:ext cx="14630401" cy="4640580"/>
          </a:xfrm>
          <a:prstGeom prst="round1Rect">
            <a:avLst>
              <a:gd name="adj" fmla="val 0"/>
            </a:avLst>
          </a:prstGeom>
          <a:gradFill flip="none" rotWithShape="1">
            <a:gsLst>
              <a:gs pos="0">
                <a:schemeClr val="accent3"/>
              </a:gs>
              <a:gs pos="97000">
                <a:schemeClr val="accent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p>
            <a:pPr algn="ctr"/>
            <a:endParaRPr lang="en-US" b="1" dirty="0">
              <a:latin typeface="Segoe UI" panose="020B0502040204020203" pitchFamily="34" charset="0"/>
              <a:cs typeface="Segoe UI" panose="020B0502040204020203" pitchFamily="34" charset="0"/>
            </a:endParaRPr>
          </a:p>
        </p:txBody>
      </p:sp>
      <p:sp>
        <p:nvSpPr>
          <p:cNvPr id="2" name="Text Placeholder 1">
            <a:extLst>
              <a:ext uri="{FF2B5EF4-FFF2-40B4-BE49-F238E27FC236}">
                <a16:creationId xmlns:a16="http://schemas.microsoft.com/office/drawing/2014/main" id="{2F5EE04A-C6A1-5B8D-2339-3525EB3894DE}"/>
              </a:ext>
            </a:extLst>
          </p:cNvPr>
          <p:cNvSpPr>
            <a:spLocks noGrp="1" noChangeAspect="1"/>
          </p:cNvSpPr>
          <p:nvPr>
            <p:ph type="body" sz="quarter" idx="26" hasCustomPrompt="1"/>
          </p:nvPr>
        </p:nvSpPr>
        <p:spPr>
          <a:xfrm rot="5400000">
            <a:off x="9058270" y="-1424538"/>
            <a:ext cx="4145374" cy="6994452"/>
          </a:xfrm>
          <a:custGeom>
            <a:avLst/>
            <a:gdLst>
              <a:gd name="connsiteX0" fmla="*/ 0 w 4145374"/>
              <a:gd name="connsiteY0" fmla="*/ 702637 h 6994452"/>
              <a:gd name="connsiteX1" fmla="*/ 0 w 4145374"/>
              <a:gd name="connsiteY1" fmla="*/ 0 h 6994452"/>
              <a:gd name="connsiteX2" fmla="*/ 1119533 w 4145374"/>
              <a:gd name="connsiteY2" fmla="*/ 0 h 6994452"/>
              <a:gd name="connsiteX3" fmla="*/ 1198617 w 4145374"/>
              <a:gd name="connsiteY3" fmla="*/ 36720 h 6994452"/>
              <a:gd name="connsiteX4" fmla="*/ 2228751 w 4145374"/>
              <a:gd name="connsiteY4" fmla="*/ 1020454 h 6994452"/>
              <a:gd name="connsiteX5" fmla="*/ 1044420 w 4145374"/>
              <a:gd name="connsiteY5" fmla="*/ 4745510 h 6994452"/>
              <a:gd name="connsiteX6" fmla="*/ 1738416 w 4145374"/>
              <a:gd name="connsiteY6" fmla="*/ 1758851 h 6994452"/>
              <a:gd name="connsiteX7" fmla="*/ 120018 w 4145374"/>
              <a:gd name="connsiteY7" fmla="*/ 707503 h 6994452"/>
              <a:gd name="connsiteX8" fmla="*/ 0 w 4145374"/>
              <a:gd name="connsiteY8" fmla="*/ 6336290 h 6994452"/>
              <a:gd name="connsiteX9" fmla="*/ 0 w 4145374"/>
              <a:gd name="connsiteY9" fmla="*/ 5504409 h 6994452"/>
              <a:gd name="connsiteX10" fmla="*/ 126698 w 4145374"/>
              <a:gd name="connsiteY10" fmla="*/ 5497082 h 6994452"/>
              <a:gd name="connsiteX11" fmla="*/ 2727808 w 4145374"/>
              <a:gd name="connsiteY11" fmla="*/ 3267968 h 6994452"/>
              <a:gd name="connsiteX12" fmla="*/ 282244 w 4145374"/>
              <a:gd name="connsiteY12" fmla="*/ 6270026 h 6994452"/>
              <a:gd name="connsiteX13" fmla="*/ 0 w 4145374"/>
              <a:gd name="connsiteY13" fmla="*/ 6988555 h 6994452"/>
              <a:gd name="connsiteX14" fmla="*/ 0 w 4145374"/>
              <a:gd name="connsiteY14" fmla="*/ 6692940 h 6994452"/>
              <a:gd name="connsiteX15" fmla="*/ 339017 w 4145374"/>
              <a:gd name="connsiteY15" fmla="*/ 6618598 h 6994452"/>
              <a:gd name="connsiteX16" fmla="*/ 2147590 w 4145374"/>
              <a:gd name="connsiteY16" fmla="*/ 97077 h 6994452"/>
              <a:gd name="connsiteX17" fmla="*/ 2047934 w 4145374"/>
              <a:gd name="connsiteY17" fmla="*/ 0 h 6994452"/>
              <a:gd name="connsiteX18" fmla="*/ 3382938 w 4145374"/>
              <a:gd name="connsiteY18" fmla="*/ 0 h 6994452"/>
              <a:gd name="connsiteX19" fmla="*/ 3427706 w 4145374"/>
              <a:gd name="connsiteY19" fmla="*/ 59900 h 6994452"/>
              <a:gd name="connsiteX20" fmla="*/ 176571 w 4145374"/>
              <a:gd name="connsiteY20" fmla="*/ 6994452 h 69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5374" h="6994452">
                <a:moveTo>
                  <a:pt x="0" y="702637"/>
                </a:moveTo>
                <a:lnTo>
                  <a:pt x="0" y="0"/>
                </a:lnTo>
                <a:lnTo>
                  <a:pt x="1119533" y="0"/>
                </a:lnTo>
                <a:lnTo>
                  <a:pt x="1198617" y="36720"/>
                </a:lnTo>
                <a:cubicBezTo>
                  <a:pt x="1584555" y="237896"/>
                  <a:pt x="1939275" y="558530"/>
                  <a:pt x="2228751" y="1020454"/>
                </a:cubicBezTo>
                <a:cubicBezTo>
                  <a:pt x="3013236" y="2316006"/>
                  <a:pt x="2450860" y="4062553"/>
                  <a:pt x="1044420" y="4745510"/>
                </a:cubicBezTo>
                <a:cubicBezTo>
                  <a:pt x="2021101" y="4060812"/>
                  <a:pt x="2336688" y="2762028"/>
                  <a:pt x="1738416" y="1758851"/>
                </a:cubicBezTo>
                <a:cubicBezTo>
                  <a:pt x="1334442" y="1081636"/>
                  <a:pt x="739357" y="761814"/>
                  <a:pt x="120018" y="707503"/>
                </a:cubicBezTo>
                <a:close/>
                <a:moveTo>
                  <a:pt x="0" y="6336290"/>
                </a:moveTo>
                <a:lnTo>
                  <a:pt x="0" y="5504409"/>
                </a:lnTo>
                <a:lnTo>
                  <a:pt x="126698" y="5497082"/>
                </a:lnTo>
                <a:cubicBezTo>
                  <a:pt x="1345826" y="5368004"/>
                  <a:pt x="2397871" y="4496146"/>
                  <a:pt x="2727808" y="3267968"/>
                </a:cubicBezTo>
                <a:cubicBezTo>
                  <a:pt x="2513534" y="4960655"/>
                  <a:pt x="1488093" y="5931288"/>
                  <a:pt x="282244" y="6270026"/>
                </a:cubicBezTo>
                <a:close/>
                <a:moveTo>
                  <a:pt x="0" y="6988555"/>
                </a:moveTo>
                <a:lnTo>
                  <a:pt x="0" y="6692940"/>
                </a:lnTo>
                <a:lnTo>
                  <a:pt x="339017" y="6618598"/>
                </a:lnTo>
                <a:cubicBezTo>
                  <a:pt x="3004264" y="5880897"/>
                  <a:pt x="4100381" y="2105629"/>
                  <a:pt x="2147590" y="97077"/>
                </a:cubicBezTo>
                <a:lnTo>
                  <a:pt x="2047934" y="0"/>
                </a:lnTo>
                <a:lnTo>
                  <a:pt x="3382938" y="0"/>
                </a:lnTo>
                <a:lnTo>
                  <a:pt x="3427706" y="59900"/>
                </a:lnTo>
                <a:cubicBezTo>
                  <a:pt x="5251649" y="2648598"/>
                  <a:pt x="3392332" y="6913949"/>
                  <a:pt x="176571" y="6994452"/>
                </a:cubicBezTo>
                <a:close/>
              </a:path>
            </a:pathLst>
          </a:custGeom>
          <a:solidFill>
            <a:schemeClr val="bg1">
              <a:alpha val="7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12" name="Text Placeholder 4">
            <a:extLst>
              <a:ext uri="{FF2B5EF4-FFF2-40B4-BE49-F238E27FC236}">
                <a16:creationId xmlns:a16="http://schemas.microsoft.com/office/drawing/2014/main" id="{6F61D8D6-2D55-B9DF-6EB8-D6AC9684CDAA}"/>
              </a:ext>
            </a:extLst>
          </p:cNvPr>
          <p:cNvSpPr>
            <a:spLocks noGrp="1" noChangeAspect="1"/>
          </p:cNvSpPr>
          <p:nvPr>
            <p:ph type="body" sz="quarter" idx="12" hasCustomPrompt="1"/>
          </p:nvPr>
        </p:nvSpPr>
        <p:spPr>
          <a:xfrm>
            <a:off x="533400" y="2057398"/>
            <a:ext cx="13563600" cy="5127183"/>
          </a:xfrm>
          <a:prstGeom prst="roundRect">
            <a:avLst>
              <a:gd name="adj" fmla="val 0"/>
            </a:avLst>
          </a:prstGeom>
          <a:solidFill>
            <a:schemeClr val="bg1"/>
          </a:solidFill>
          <a:effectLst>
            <a:outerShdw blurRad="254000" algn="ctr" rotWithShape="0">
              <a:prstClr val="black">
                <a:alpha val="20000"/>
              </a:prstClr>
            </a:outerShdw>
          </a:effectLst>
        </p:spPr>
        <p:txBody>
          <a:bodyPr lIns="365760" tIns="274320" rIns="365760" bIns="274320" anchor="ctr"/>
          <a:lstStyle>
            <a:lvl1pPr marL="0" indent="0" algn="l">
              <a:spcBef>
                <a:spcPts val="0"/>
              </a:spcBef>
              <a:spcAft>
                <a:spcPts val="1800"/>
              </a:spcAft>
              <a:buFont typeface="+mj-lt"/>
              <a:buNone/>
              <a:defRPr lang="en-US" sz="1600" b="0" i="0" kern="1200" dirty="0">
                <a:solidFill>
                  <a:schemeClr val="tx1"/>
                </a:solidFill>
                <a:latin typeface="Segoe UI" panose="020B0502040204020203" pitchFamily="34" charset="0"/>
                <a:ea typeface="+mn-ea"/>
                <a:cs typeface="Segoe UI" panose="020B0502040204020203" pitchFamily="34" charset="0"/>
              </a:defRPr>
            </a:lvl1pPr>
            <a:lvl2pPr marL="342900" indent="-342900" algn="l">
              <a:spcBef>
                <a:spcPts val="0"/>
              </a:spcBef>
              <a:spcAft>
                <a:spcPts val="1800"/>
              </a:spcAft>
              <a:buFontTx/>
              <a:buBlip>
                <a:blip r:embed="rId2"/>
              </a:buBlip>
              <a:tabLst/>
              <a:defRPr sz="2400" b="0" i="0">
                <a:solidFill>
                  <a:schemeClr val="tx1"/>
                </a:solidFill>
                <a:latin typeface="Segoe UI Light" panose="020B0502040204020203" pitchFamily="34" charset="0"/>
                <a:cs typeface="Segoe UI Light" panose="020B0502040204020203" pitchFamily="34" charset="0"/>
              </a:defRPr>
            </a:lvl2pPr>
          </a:lstStyle>
          <a:p>
            <a:pPr lvl="0"/>
            <a:r>
              <a:rPr lang="en-US" dirty="0"/>
              <a:t> </a:t>
            </a:r>
          </a:p>
        </p:txBody>
      </p:sp>
      <p:sp>
        <p:nvSpPr>
          <p:cNvPr id="3" name="Slide Number Placeholder 2">
            <a:extLst>
              <a:ext uri="{FF2B5EF4-FFF2-40B4-BE49-F238E27FC236}">
                <a16:creationId xmlns:a16="http://schemas.microsoft.com/office/drawing/2014/main" id="{F2007602-5313-3D95-9A6D-27532C93D22B}"/>
              </a:ext>
            </a:extLst>
          </p:cNvPr>
          <p:cNvSpPr>
            <a:spLocks noGrp="1"/>
          </p:cNvSpPr>
          <p:nvPr>
            <p:ph type="sldNum" sz="quarter" idx="10"/>
          </p:nvPr>
        </p:nvSpPr>
        <p:spPr/>
        <p:txBody>
          <a:bodyPr/>
          <a:lstStyle>
            <a:lvl1pPr>
              <a:defRPr>
                <a:solidFill>
                  <a:schemeClr val="tx1"/>
                </a:solidFill>
              </a:defRPr>
            </a:lvl1pPr>
          </a:lstStyle>
          <a:p>
            <a:fld id="{A458D267-638F-B04B-BFBE-4B1A7C742C98}" type="slidenum">
              <a:rPr lang="en-US" smtClean="0"/>
              <a:pPr/>
              <a:t>‹#›</a:t>
            </a:fld>
            <a:endParaRPr lang="en-US"/>
          </a:p>
        </p:txBody>
      </p:sp>
      <p:sp>
        <p:nvSpPr>
          <p:cNvPr id="9" name="Title 8">
            <a:extLst>
              <a:ext uri="{FF2B5EF4-FFF2-40B4-BE49-F238E27FC236}">
                <a16:creationId xmlns:a16="http://schemas.microsoft.com/office/drawing/2014/main" id="{716333F1-2057-C6C8-4716-2F214AEDDB03}"/>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1" name="Table Placeholder 10">
            <a:extLst>
              <a:ext uri="{FF2B5EF4-FFF2-40B4-BE49-F238E27FC236}">
                <a16:creationId xmlns:a16="http://schemas.microsoft.com/office/drawing/2014/main" id="{3B8D5C69-FD14-7923-50AA-12BCC848BEB5}"/>
              </a:ext>
            </a:extLst>
          </p:cNvPr>
          <p:cNvSpPr>
            <a:spLocks noGrp="1"/>
          </p:cNvSpPr>
          <p:nvPr>
            <p:ph type="tbl" sz="quarter" idx="13"/>
          </p:nvPr>
        </p:nvSpPr>
        <p:spPr>
          <a:xfrm>
            <a:off x="533400" y="2057399"/>
            <a:ext cx="13563600" cy="5105401"/>
          </a:xfrm>
          <a:noFill/>
          <a:effectLst/>
        </p:spPr>
        <p:txBody>
          <a:bodyPr/>
          <a:lstStyle/>
          <a:p>
            <a:endParaRPr lang="en-US"/>
          </a:p>
        </p:txBody>
      </p:sp>
    </p:spTree>
    <p:extLst>
      <p:ext uri="{BB962C8B-B14F-4D97-AF65-F5344CB8AC3E}">
        <p14:creationId xmlns:p14="http://schemas.microsoft.com/office/powerpoint/2010/main" val="1509022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Slide 3">
    <p:bg>
      <p:bgPr>
        <a:gradFill>
          <a:gsLst>
            <a:gs pos="91000">
              <a:schemeClr val="accent1"/>
            </a:gs>
            <a:gs pos="6000">
              <a:schemeClr val="tx2"/>
            </a:gs>
          </a:gsLst>
          <a:lin ang="13500000" scaled="1"/>
        </a:gradFill>
        <a:effectLst/>
      </p:bgPr>
    </p:bg>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0A2CC52F-8265-9B2C-49ED-E3FB037ECEA4}"/>
              </a:ext>
            </a:extLst>
          </p:cNvPr>
          <p:cNvSpPr>
            <a:spLocks noGrp="1" noChangeAspect="1"/>
          </p:cNvSpPr>
          <p:nvPr>
            <p:ph type="body" sz="quarter" idx="32" hasCustomPrompt="1"/>
          </p:nvPr>
        </p:nvSpPr>
        <p:spPr>
          <a:xfrm rot="5400000">
            <a:off x="506490" y="-506489"/>
            <a:ext cx="6166869" cy="7179848"/>
          </a:xfrm>
          <a:custGeom>
            <a:avLst/>
            <a:gdLst>
              <a:gd name="connsiteX0" fmla="*/ 3906733 w 6166869"/>
              <a:gd name="connsiteY0" fmla="*/ 7179848 h 7179848"/>
              <a:gd name="connsiteX1" fmla="*/ 4060023 w 6166869"/>
              <a:gd name="connsiteY1" fmla="*/ 6952010 h 7179848"/>
              <a:gd name="connsiteX2" fmla="*/ 4464650 w 6166869"/>
              <a:gd name="connsiteY2" fmla="*/ 6005055 h 7179848"/>
              <a:gd name="connsiteX3" fmla="*/ 4183856 w 6166869"/>
              <a:gd name="connsiteY3" fmla="*/ 7163504 h 7179848"/>
              <a:gd name="connsiteX4" fmla="*/ 4177243 w 6166869"/>
              <a:gd name="connsiteY4" fmla="*/ 7179848 h 7179848"/>
              <a:gd name="connsiteX5" fmla="*/ 0 w 6166869"/>
              <a:gd name="connsiteY5" fmla="*/ 826236 h 7179848"/>
              <a:gd name="connsiteX6" fmla="*/ 0 w 6166869"/>
              <a:gd name="connsiteY6" fmla="*/ 62374 h 7179848"/>
              <a:gd name="connsiteX7" fmla="*/ 131228 w 6166869"/>
              <a:gd name="connsiteY7" fmla="*/ 42716 h 7179848"/>
              <a:gd name="connsiteX8" fmla="*/ 2865294 w 6166869"/>
              <a:gd name="connsiteY8" fmla="*/ 336929 h 7179848"/>
              <a:gd name="connsiteX9" fmla="*/ 5765715 w 6166869"/>
              <a:gd name="connsiteY9" fmla="*/ 7104776 h 7179848"/>
              <a:gd name="connsiteX10" fmla="*/ 5735071 w 6166869"/>
              <a:gd name="connsiteY10" fmla="*/ 7179848 h 7179848"/>
              <a:gd name="connsiteX11" fmla="*/ 4595494 w 6166869"/>
              <a:gd name="connsiteY11" fmla="*/ 7179848 h 7179848"/>
              <a:gd name="connsiteX12" fmla="*/ 4665185 w 6166869"/>
              <a:gd name="connsiteY12" fmla="*/ 6991591 h 7179848"/>
              <a:gd name="connsiteX13" fmla="*/ 1907417 w 6166869"/>
              <a:gd name="connsiteY13" fmla="*/ 1051041 h 7179848"/>
              <a:gd name="connsiteX14" fmla="*/ 171570 w 6166869"/>
              <a:gd name="connsiteY14" fmla="*/ 808732 h 7179848"/>
              <a:gd name="connsiteX15" fmla="*/ 0 w 6166869"/>
              <a:gd name="connsiteY15" fmla="*/ 1540048 h 7179848"/>
              <a:gd name="connsiteX16" fmla="*/ 0 w 6166869"/>
              <a:gd name="connsiteY16" fmla="*/ 1307326 h 7179848"/>
              <a:gd name="connsiteX17" fmla="*/ 12581 w 6166869"/>
              <a:gd name="connsiteY17" fmla="*/ 1306285 h 7179848"/>
              <a:gd name="connsiteX18" fmla="*/ 1346462 w 6166869"/>
              <a:gd name="connsiteY18" fmla="*/ 1448403 h 7179848"/>
              <a:gd name="connsiteX19" fmla="*/ 169864 w 6166869"/>
              <a:gd name="connsiteY19" fmla="*/ 1496166 h 7179848"/>
              <a:gd name="connsiteX20" fmla="*/ 0 w 6166869"/>
              <a:gd name="connsiteY20" fmla="*/ 3138672 h 7179848"/>
              <a:gd name="connsiteX21" fmla="*/ 0 w 6166869"/>
              <a:gd name="connsiteY21" fmla="*/ 2063250 h 7179848"/>
              <a:gd name="connsiteX22" fmla="*/ 187982 w 6166869"/>
              <a:gd name="connsiteY22" fmla="*/ 1991111 h 7179848"/>
              <a:gd name="connsiteX23" fmla="*/ 3865380 w 6166869"/>
              <a:gd name="connsiteY23" fmla="*/ 3306230 h 7179848"/>
              <a:gd name="connsiteX24" fmla="*/ 3510399 w 6166869"/>
              <a:gd name="connsiteY24" fmla="*/ 6953169 h 7179848"/>
              <a:gd name="connsiteX25" fmla="*/ 3296868 w 6166869"/>
              <a:gd name="connsiteY25" fmla="*/ 7179848 h 7179848"/>
              <a:gd name="connsiteX26" fmla="*/ 3066498 w 6166869"/>
              <a:gd name="connsiteY26" fmla="*/ 7179848 h 7179848"/>
              <a:gd name="connsiteX27" fmla="*/ 3169244 w 6166869"/>
              <a:gd name="connsiteY27" fmla="*/ 7041458 h 7179848"/>
              <a:gd name="connsiteX28" fmla="*/ 3276584 w 6166869"/>
              <a:gd name="connsiteY28" fmla="*/ 4192902 h 7179848"/>
              <a:gd name="connsiteX29" fmla="*/ 101085 w 6166869"/>
              <a:gd name="connsiteY29" fmla="*/ 3098032 h 717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66869" h="7179848">
                <a:moveTo>
                  <a:pt x="3906733" y="7179848"/>
                </a:moveTo>
                <a:lnTo>
                  <a:pt x="4060023" y="6952010"/>
                </a:lnTo>
                <a:cubicBezTo>
                  <a:pt x="4235616" y="6662946"/>
                  <a:pt x="4373222" y="6345394"/>
                  <a:pt x="4464650" y="6005055"/>
                </a:cubicBezTo>
                <a:cubicBezTo>
                  <a:pt x="4411046" y="6428511"/>
                  <a:pt x="4315165" y="6814334"/>
                  <a:pt x="4183856" y="7163504"/>
                </a:cubicBezTo>
                <a:lnTo>
                  <a:pt x="4177243" y="7179848"/>
                </a:lnTo>
                <a:close/>
                <a:moveTo>
                  <a:pt x="0" y="826236"/>
                </a:moveTo>
                <a:lnTo>
                  <a:pt x="0" y="62374"/>
                </a:lnTo>
                <a:lnTo>
                  <a:pt x="131228" y="42716"/>
                </a:lnTo>
                <a:cubicBezTo>
                  <a:pt x="993856" y="-65102"/>
                  <a:pt x="1926593" y="30549"/>
                  <a:pt x="2865294" y="336929"/>
                </a:cubicBezTo>
                <a:cubicBezTo>
                  <a:pt x="6079120" y="1548414"/>
                  <a:pt x="6711019" y="4648032"/>
                  <a:pt x="5765715" y="7104776"/>
                </a:cubicBezTo>
                <a:lnTo>
                  <a:pt x="5735071" y="7179848"/>
                </a:lnTo>
                <a:lnTo>
                  <a:pt x="4595494" y="7179848"/>
                </a:lnTo>
                <a:lnTo>
                  <a:pt x="4665185" y="6991591"/>
                </a:lnTo>
                <a:cubicBezTo>
                  <a:pt x="5438750" y="4766784"/>
                  <a:pt x="4753083" y="2028226"/>
                  <a:pt x="1907417" y="1051041"/>
                </a:cubicBezTo>
                <a:cubicBezTo>
                  <a:pt x="1332392" y="853555"/>
                  <a:pt x="744720" y="777315"/>
                  <a:pt x="171570" y="808732"/>
                </a:cubicBezTo>
                <a:close/>
                <a:moveTo>
                  <a:pt x="0" y="1540048"/>
                </a:moveTo>
                <a:lnTo>
                  <a:pt x="0" y="1307326"/>
                </a:lnTo>
                <a:lnTo>
                  <a:pt x="12581" y="1306285"/>
                </a:lnTo>
                <a:cubicBezTo>
                  <a:pt x="451041" y="1281624"/>
                  <a:pt x="900319" y="1326038"/>
                  <a:pt x="1346462" y="1448403"/>
                </a:cubicBezTo>
                <a:cubicBezTo>
                  <a:pt x="922938" y="1403677"/>
                  <a:pt x="530188" y="1423258"/>
                  <a:pt x="169864" y="1496166"/>
                </a:cubicBezTo>
                <a:close/>
                <a:moveTo>
                  <a:pt x="0" y="3138672"/>
                </a:moveTo>
                <a:lnTo>
                  <a:pt x="0" y="2063250"/>
                </a:lnTo>
                <a:lnTo>
                  <a:pt x="187982" y="1991111"/>
                </a:lnTo>
                <a:cubicBezTo>
                  <a:pt x="1454370" y="1554422"/>
                  <a:pt x="2938438" y="1827083"/>
                  <a:pt x="3865380" y="3306230"/>
                </a:cubicBezTo>
                <a:cubicBezTo>
                  <a:pt x="4571889" y="4473009"/>
                  <a:pt x="4368659" y="5944413"/>
                  <a:pt x="3510399" y="6953169"/>
                </a:cubicBezTo>
                <a:lnTo>
                  <a:pt x="3296868" y="7179848"/>
                </a:lnTo>
                <a:lnTo>
                  <a:pt x="3066498" y="7179848"/>
                </a:lnTo>
                <a:lnTo>
                  <a:pt x="3169244" y="7041458"/>
                </a:lnTo>
                <a:cubicBezTo>
                  <a:pt x="3736927" y="6199498"/>
                  <a:pt x="3815390" y="5096365"/>
                  <a:pt x="3276584" y="4192902"/>
                </a:cubicBezTo>
                <a:cubicBezTo>
                  <a:pt x="2521995" y="2927920"/>
                  <a:pt x="1212103" y="2701398"/>
                  <a:pt x="101085" y="3098032"/>
                </a:cubicBezTo>
                <a:close/>
              </a:path>
            </a:pathLst>
          </a:custGeom>
          <a:solidFill>
            <a:schemeClr val="bg1">
              <a:alpha val="7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52" name="Text Placeholder 4">
            <a:extLst>
              <a:ext uri="{FF2B5EF4-FFF2-40B4-BE49-F238E27FC236}">
                <a16:creationId xmlns:a16="http://schemas.microsoft.com/office/drawing/2014/main" id="{DCD2BE32-F253-21EC-60C0-5EC9353E36D2}"/>
              </a:ext>
            </a:extLst>
          </p:cNvPr>
          <p:cNvSpPr>
            <a:spLocks noGrp="1" noChangeAspect="1"/>
          </p:cNvSpPr>
          <p:nvPr>
            <p:ph type="body" sz="quarter" idx="12" hasCustomPrompt="1"/>
          </p:nvPr>
        </p:nvSpPr>
        <p:spPr>
          <a:xfrm>
            <a:off x="5862918" y="774551"/>
            <a:ext cx="8462682" cy="6653915"/>
          </a:xfrm>
          <a:prstGeom prst="roundRect">
            <a:avLst>
              <a:gd name="adj" fmla="val 3391"/>
            </a:avLst>
          </a:prstGeom>
          <a:solidFill>
            <a:schemeClr val="bg1"/>
          </a:solidFill>
          <a:effectLst>
            <a:outerShdw blurRad="254000" algn="ctr" rotWithShape="0">
              <a:prstClr val="black">
                <a:alpha val="20000"/>
              </a:prstClr>
            </a:outerShdw>
          </a:effectLst>
        </p:spPr>
        <p:txBody>
          <a:bodyPr lIns="365760" tIns="274320" rIns="365760" bIns="274320" anchor="ctr"/>
          <a:lstStyle>
            <a:lvl1pPr marL="0" indent="0" algn="l">
              <a:spcBef>
                <a:spcPts val="0"/>
              </a:spcBef>
              <a:spcAft>
                <a:spcPts val="1800"/>
              </a:spcAft>
              <a:buFont typeface="+mj-lt"/>
              <a:buNone/>
              <a:defRPr lang="en-US" sz="1600" b="0" i="0" kern="1200" dirty="0">
                <a:solidFill>
                  <a:schemeClr val="tx1"/>
                </a:solidFill>
                <a:latin typeface="Segoe UI" panose="020B0502040204020203" pitchFamily="34" charset="0"/>
                <a:ea typeface="+mn-ea"/>
                <a:cs typeface="Segoe UI" panose="020B0502040204020203" pitchFamily="34" charset="0"/>
              </a:defRPr>
            </a:lvl1pPr>
            <a:lvl2pPr marL="342900" indent="-342900" algn="l">
              <a:spcBef>
                <a:spcPts val="0"/>
              </a:spcBef>
              <a:spcAft>
                <a:spcPts val="1800"/>
              </a:spcAft>
              <a:buFontTx/>
              <a:buBlip>
                <a:blip r:embed="rId2"/>
              </a:buBlip>
              <a:tabLst/>
              <a:defRPr sz="2400" b="0" i="0">
                <a:solidFill>
                  <a:schemeClr val="tx1"/>
                </a:solidFill>
                <a:latin typeface="Segoe UI Light" panose="020B0502040204020203" pitchFamily="34" charset="0"/>
                <a:cs typeface="Segoe UI Light" panose="020B0502040204020203" pitchFamily="34" charset="0"/>
              </a:defRPr>
            </a:lvl2pPr>
          </a:lstStyle>
          <a:p>
            <a:pPr lvl="0"/>
            <a:r>
              <a:rPr lang="en-US" dirty="0"/>
              <a:t> </a:t>
            </a:r>
          </a:p>
        </p:txBody>
      </p:sp>
      <p:sp>
        <p:nvSpPr>
          <p:cNvPr id="3" name="Slide Number Placeholder 2">
            <a:extLst>
              <a:ext uri="{FF2B5EF4-FFF2-40B4-BE49-F238E27FC236}">
                <a16:creationId xmlns:a16="http://schemas.microsoft.com/office/drawing/2014/main" id="{F2007602-5313-3D95-9A6D-27532C93D22B}"/>
              </a:ext>
            </a:extLst>
          </p:cNvPr>
          <p:cNvSpPr>
            <a:spLocks noGrp="1"/>
          </p:cNvSpPr>
          <p:nvPr>
            <p:ph type="sldNum" sz="quarter" idx="10"/>
          </p:nvPr>
        </p:nvSpPr>
        <p:spPr/>
        <p:txBody>
          <a:bodyPr/>
          <a:lstStyle>
            <a:lvl1pPr>
              <a:defRPr>
                <a:solidFill>
                  <a:schemeClr val="bg1"/>
                </a:solidFill>
              </a:defRPr>
            </a:lvl1pPr>
          </a:lstStyle>
          <a:p>
            <a:fld id="{A458D267-638F-B04B-BFBE-4B1A7C742C98}" type="slidenum">
              <a:rPr lang="en-US" smtClean="0"/>
              <a:pPr/>
              <a:t>‹#›</a:t>
            </a:fld>
            <a:endParaRPr lang="en-US"/>
          </a:p>
        </p:txBody>
      </p:sp>
      <p:sp>
        <p:nvSpPr>
          <p:cNvPr id="9" name="Title 8">
            <a:extLst>
              <a:ext uri="{FF2B5EF4-FFF2-40B4-BE49-F238E27FC236}">
                <a16:creationId xmlns:a16="http://schemas.microsoft.com/office/drawing/2014/main" id="{716333F1-2057-C6C8-4716-2F214AEDDB03}"/>
              </a:ext>
            </a:extLst>
          </p:cNvPr>
          <p:cNvSpPr>
            <a:spLocks noGrp="1"/>
          </p:cNvSpPr>
          <p:nvPr>
            <p:ph type="title"/>
          </p:nvPr>
        </p:nvSpPr>
        <p:spPr>
          <a:xfrm>
            <a:off x="319668" y="438150"/>
            <a:ext cx="4176132" cy="2762250"/>
          </a:xfrm>
        </p:spPr>
        <p:txBody>
          <a:bodyPr/>
          <a:lstStyle>
            <a:lvl1pPr>
              <a:defRPr>
                <a:solidFill>
                  <a:schemeClr val="bg1"/>
                </a:solidFill>
              </a:defRPr>
            </a:lvl1pPr>
          </a:lstStyle>
          <a:p>
            <a:r>
              <a:rPr lang="en-US" dirty="0"/>
              <a:t>Click to edit Master title style</a:t>
            </a:r>
          </a:p>
        </p:txBody>
      </p:sp>
      <p:sp>
        <p:nvSpPr>
          <p:cNvPr id="2" name="Text Placeholder 4">
            <a:extLst>
              <a:ext uri="{FF2B5EF4-FFF2-40B4-BE49-F238E27FC236}">
                <a16:creationId xmlns:a16="http://schemas.microsoft.com/office/drawing/2014/main" id="{E576401B-2322-E080-F189-C18A92F8E31C}"/>
              </a:ext>
            </a:extLst>
          </p:cNvPr>
          <p:cNvSpPr>
            <a:spLocks noGrp="1"/>
          </p:cNvSpPr>
          <p:nvPr>
            <p:ph type="body" sz="quarter" idx="13" hasCustomPrompt="1"/>
          </p:nvPr>
        </p:nvSpPr>
        <p:spPr>
          <a:xfrm>
            <a:off x="6189862" y="1197120"/>
            <a:ext cx="1987473" cy="927755"/>
          </a:xfrm>
          <a:prstGeom prst="rect">
            <a:avLst/>
          </a:prstGeom>
          <a:noFill/>
          <a:effectLst/>
        </p:spPr>
        <p:txBody>
          <a:bodyPr lIns="182880" tIns="0" rIns="182880" bIns="0" anchor="ctr"/>
          <a:lstStyle>
            <a:lvl1pPr marL="0" indent="0" algn="l">
              <a:spcBef>
                <a:spcPts val="0"/>
              </a:spcBef>
              <a:buNone/>
              <a:defRPr sz="2800" b="1" cap="all" baseline="0">
                <a:solidFill>
                  <a:schemeClr val="accent3"/>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Title</a:t>
            </a:r>
          </a:p>
        </p:txBody>
      </p:sp>
      <p:sp>
        <p:nvSpPr>
          <p:cNvPr id="6" name="Text Placeholder 4">
            <a:extLst>
              <a:ext uri="{FF2B5EF4-FFF2-40B4-BE49-F238E27FC236}">
                <a16:creationId xmlns:a16="http://schemas.microsoft.com/office/drawing/2014/main" id="{4B8F593B-7948-7F08-DC1D-52BA578E4F39}"/>
              </a:ext>
            </a:extLst>
          </p:cNvPr>
          <p:cNvSpPr>
            <a:spLocks noGrp="1"/>
          </p:cNvSpPr>
          <p:nvPr>
            <p:ph type="body" sz="quarter" idx="14" hasCustomPrompt="1"/>
          </p:nvPr>
        </p:nvSpPr>
        <p:spPr>
          <a:xfrm>
            <a:off x="8440537" y="1171907"/>
            <a:ext cx="5518930" cy="927755"/>
          </a:xfrm>
          <a:prstGeom prst="rect">
            <a:avLst/>
          </a:prstGeom>
          <a:noFill/>
          <a:effectLst/>
        </p:spPr>
        <p:txBody>
          <a:bodyPr lIns="182880" tIns="0" rIns="182880" bIns="0" anchor="ctr"/>
          <a:lstStyle>
            <a:lvl1pPr marL="0" marR="0" indent="0" algn="l" defTabSz="73152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lang="en-US" sz="2800" b="1" kern="1200" cap="all" baseline="0" dirty="0" smtClean="0">
                <a:solidFill>
                  <a:schemeClr val="accent3"/>
                </a:solidFill>
                <a:latin typeface="+mj-lt"/>
                <a:ea typeface="+mn-ea"/>
                <a:cs typeface="+mn-cs"/>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marL="0" marR="0" lvl="0" indent="0" algn="l" defTabSz="73152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Title</a:t>
            </a:r>
          </a:p>
        </p:txBody>
      </p:sp>
      <p:sp>
        <p:nvSpPr>
          <p:cNvPr id="7" name="Text Placeholder 4">
            <a:extLst>
              <a:ext uri="{FF2B5EF4-FFF2-40B4-BE49-F238E27FC236}">
                <a16:creationId xmlns:a16="http://schemas.microsoft.com/office/drawing/2014/main" id="{DFD3E154-92C4-FF4F-B8A0-EE501AB32A04}"/>
              </a:ext>
            </a:extLst>
          </p:cNvPr>
          <p:cNvSpPr>
            <a:spLocks noGrp="1"/>
          </p:cNvSpPr>
          <p:nvPr>
            <p:ph type="body" sz="quarter" idx="15" hasCustomPrompt="1"/>
          </p:nvPr>
        </p:nvSpPr>
        <p:spPr>
          <a:xfrm>
            <a:off x="6189862" y="3116906"/>
            <a:ext cx="1987473" cy="927755"/>
          </a:xfrm>
          <a:prstGeom prst="rect">
            <a:avLst/>
          </a:prstGeom>
          <a:noFill/>
          <a:effectLst/>
        </p:spPr>
        <p:txBody>
          <a:bodyPr lIns="182880" tIns="0" rIns="182880" bIns="0" anchor="ctr"/>
          <a:lstStyle>
            <a:lvl1pPr marL="0" indent="0" algn="l">
              <a:spcBef>
                <a:spcPts val="0"/>
              </a:spcBef>
              <a:buNone/>
              <a:defRPr sz="2000" b="1" cap="none" baseline="0">
                <a:solidFill>
                  <a:schemeClr val="tx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p:txBody>
      </p:sp>
      <p:sp>
        <p:nvSpPr>
          <p:cNvPr id="8" name="Text Placeholder 4">
            <a:extLst>
              <a:ext uri="{FF2B5EF4-FFF2-40B4-BE49-F238E27FC236}">
                <a16:creationId xmlns:a16="http://schemas.microsoft.com/office/drawing/2014/main" id="{05FCB7E2-C56F-449C-BCB3-24E9A913F815}"/>
              </a:ext>
            </a:extLst>
          </p:cNvPr>
          <p:cNvSpPr>
            <a:spLocks noGrp="1"/>
          </p:cNvSpPr>
          <p:nvPr>
            <p:ph type="body" sz="quarter" idx="16" hasCustomPrompt="1"/>
          </p:nvPr>
        </p:nvSpPr>
        <p:spPr>
          <a:xfrm>
            <a:off x="8440537" y="3092941"/>
            <a:ext cx="5518930" cy="927755"/>
          </a:xfrm>
          <a:prstGeom prst="rect">
            <a:avLst/>
          </a:prstGeom>
          <a:noFill/>
          <a:effectLst/>
        </p:spPr>
        <p:txBody>
          <a:bodyPr lIns="182880" tIns="0" rIns="182880" bIns="0" anchor="ctr"/>
          <a:lstStyle>
            <a:lvl1pPr marL="0" marR="0" indent="0" algn="l" defTabSz="73152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marL="0" marR="0" lvl="0" indent="0" algn="l" defTabSz="73152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Paragraph text</a:t>
            </a:r>
          </a:p>
        </p:txBody>
      </p:sp>
      <p:sp>
        <p:nvSpPr>
          <p:cNvPr id="10" name="Text Placeholder 4">
            <a:extLst>
              <a:ext uri="{FF2B5EF4-FFF2-40B4-BE49-F238E27FC236}">
                <a16:creationId xmlns:a16="http://schemas.microsoft.com/office/drawing/2014/main" id="{E533A238-21B7-FFED-5504-3EE77ED7BF95}"/>
              </a:ext>
            </a:extLst>
          </p:cNvPr>
          <p:cNvSpPr>
            <a:spLocks noGrp="1"/>
          </p:cNvSpPr>
          <p:nvPr>
            <p:ph type="body" sz="quarter" idx="17" hasCustomPrompt="1"/>
          </p:nvPr>
        </p:nvSpPr>
        <p:spPr>
          <a:xfrm>
            <a:off x="6189862" y="4076799"/>
            <a:ext cx="1987473" cy="927755"/>
          </a:xfrm>
          <a:prstGeom prst="rect">
            <a:avLst/>
          </a:prstGeom>
          <a:noFill/>
          <a:effectLst/>
        </p:spPr>
        <p:txBody>
          <a:bodyPr lIns="182880" tIns="0" rIns="182880" bIns="0" anchor="ctr"/>
          <a:lstStyle>
            <a:lvl1pPr marL="0" indent="0" algn="l">
              <a:spcBef>
                <a:spcPts val="0"/>
              </a:spcBef>
              <a:buNone/>
              <a:defRPr sz="2000" b="1" cap="none" baseline="0">
                <a:solidFill>
                  <a:schemeClr val="tx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p:txBody>
      </p:sp>
      <p:sp>
        <p:nvSpPr>
          <p:cNvPr id="13" name="Text Placeholder 4">
            <a:extLst>
              <a:ext uri="{FF2B5EF4-FFF2-40B4-BE49-F238E27FC236}">
                <a16:creationId xmlns:a16="http://schemas.microsoft.com/office/drawing/2014/main" id="{6F9B1D2F-CE3A-A0B4-7C85-23013DA909E9}"/>
              </a:ext>
            </a:extLst>
          </p:cNvPr>
          <p:cNvSpPr>
            <a:spLocks noGrp="1"/>
          </p:cNvSpPr>
          <p:nvPr>
            <p:ph type="body" sz="quarter" idx="18" hasCustomPrompt="1"/>
          </p:nvPr>
        </p:nvSpPr>
        <p:spPr>
          <a:xfrm>
            <a:off x="8440537" y="4053458"/>
            <a:ext cx="5518930" cy="927755"/>
          </a:xfrm>
          <a:prstGeom prst="rect">
            <a:avLst/>
          </a:prstGeom>
          <a:noFill/>
          <a:effectLst/>
        </p:spPr>
        <p:txBody>
          <a:bodyPr lIns="182880" tIns="0" rIns="182880" bIns="0" anchor="ctr"/>
          <a:lstStyle>
            <a:lvl1pPr marL="0" marR="0" indent="0" algn="l" defTabSz="73152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marL="0" marR="0" lvl="0" indent="0" algn="l" defTabSz="73152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Paragraph text</a:t>
            </a:r>
          </a:p>
        </p:txBody>
      </p:sp>
      <p:sp>
        <p:nvSpPr>
          <p:cNvPr id="14" name="Text Placeholder 4">
            <a:extLst>
              <a:ext uri="{FF2B5EF4-FFF2-40B4-BE49-F238E27FC236}">
                <a16:creationId xmlns:a16="http://schemas.microsoft.com/office/drawing/2014/main" id="{A247BEE3-0CA7-948A-3060-4DF66E0B01EB}"/>
              </a:ext>
            </a:extLst>
          </p:cNvPr>
          <p:cNvSpPr>
            <a:spLocks noGrp="1"/>
          </p:cNvSpPr>
          <p:nvPr>
            <p:ph type="body" sz="quarter" idx="19" hasCustomPrompt="1"/>
          </p:nvPr>
        </p:nvSpPr>
        <p:spPr>
          <a:xfrm>
            <a:off x="6189862" y="5036692"/>
            <a:ext cx="1987473" cy="927755"/>
          </a:xfrm>
          <a:prstGeom prst="rect">
            <a:avLst/>
          </a:prstGeom>
          <a:noFill/>
          <a:effectLst/>
        </p:spPr>
        <p:txBody>
          <a:bodyPr lIns="182880" tIns="0" rIns="182880" bIns="0" anchor="ctr"/>
          <a:lstStyle>
            <a:lvl1pPr marL="0" indent="0" algn="l">
              <a:spcBef>
                <a:spcPts val="0"/>
              </a:spcBef>
              <a:buNone/>
              <a:defRPr sz="2000" b="1" cap="none" baseline="0">
                <a:solidFill>
                  <a:schemeClr val="tx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p:txBody>
      </p:sp>
      <p:sp>
        <p:nvSpPr>
          <p:cNvPr id="15" name="Text Placeholder 4">
            <a:extLst>
              <a:ext uri="{FF2B5EF4-FFF2-40B4-BE49-F238E27FC236}">
                <a16:creationId xmlns:a16="http://schemas.microsoft.com/office/drawing/2014/main" id="{866EC1D6-99B9-54A7-3CB8-E9B7A63D7DCD}"/>
              </a:ext>
            </a:extLst>
          </p:cNvPr>
          <p:cNvSpPr>
            <a:spLocks noGrp="1"/>
          </p:cNvSpPr>
          <p:nvPr>
            <p:ph type="body" sz="quarter" idx="20" hasCustomPrompt="1"/>
          </p:nvPr>
        </p:nvSpPr>
        <p:spPr>
          <a:xfrm>
            <a:off x="8440537" y="5013975"/>
            <a:ext cx="5518930" cy="927755"/>
          </a:xfrm>
          <a:prstGeom prst="rect">
            <a:avLst/>
          </a:prstGeom>
          <a:noFill/>
          <a:effectLst/>
        </p:spPr>
        <p:txBody>
          <a:bodyPr lIns="182880" tIns="0" rIns="182880" bIns="0" anchor="ctr"/>
          <a:lstStyle>
            <a:lvl1pPr marL="0" marR="0" indent="0" algn="l" defTabSz="73152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marL="0" marR="0" lvl="0" indent="0" algn="l" defTabSz="73152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Paragraph text</a:t>
            </a:r>
          </a:p>
        </p:txBody>
      </p:sp>
      <p:sp>
        <p:nvSpPr>
          <p:cNvPr id="16" name="Text Placeholder 4">
            <a:extLst>
              <a:ext uri="{FF2B5EF4-FFF2-40B4-BE49-F238E27FC236}">
                <a16:creationId xmlns:a16="http://schemas.microsoft.com/office/drawing/2014/main" id="{A91A10E5-4C0B-0338-EBB7-0CA534C37EF2}"/>
              </a:ext>
            </a:extLst>
          </p:cNvPr>
          <p:cNvSpPr>
            <a:spLocks noGrp="1"/>
          </p:cNvSpPr>
          <p:nvPr>
            <p:ph type="body" sz="quarter" idx="21" hasCustomPrompt="1"/>
          </p:nvPr>
        </p:nvSpPr>
        <p:spPr>
          <a:xfrm>
            <a:off x="6189862" y="5996585"/>
            <a:ext cx="1987473" cy="927755"/>
          </a:xfrm>
          <a:prstGeom prst="rect">
            <a:avLst/>
          </a:prstGeom>
          <a:noFill/>
          <a:effectLst/>
        </p:spPr>
        <p:txBody>
          <a:bodyPr lIns="182880" tIns="0" rIns="182880" bIns="0" anchor="ctr"/>
          <a:lstStyle>
            <a:lvl1pPr marL="0" indent="0" algn="l">
              <a:spcBef>
                <a:spcPts val="0"/>
              </a:spcBef>
              <a:buNone/>
              <a:defRPr sz="2000" b="1" cap="none" baseline="0">
                <a:solidFill>
                  <a:schemeClr val="tx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p:txBody>
      </p:sp>
      <p:sp>
        <p:nvSpPr>
          <p:cNvPr id="17" name="Text Placeholder 4">
            <a:extLst>
              <a:ext uri="{FF2B5EF4-FFF2-40B4-BE49-F238E27FC236}">
                <a16:creationId xmlns:a16="http://schemas.microsoft.com/office/drawing/2014/main" id="{2C57C3DE-1F7D-225B-7A64-17F42843CB04}"/>
              </a:ext>
            </a:extLst>
          </p:cNvPr>
          <p:cNvSpPr>
            <a:spLocks noGrp="1"/>
          </p:cNvSpPr>
          <p:nvPr>
            <p:ph type="body" sz="quarter" idx="22" hasCustomPrompt="1"/>
          </p:nvPr>
        </p:nvSpPr>
        <p:spPr>
          <a:xfrm>
            <a:off x="8440537" y="5974493"/>
            <a:ext cx="5518930" cy="927755"/>
          </a:xfrm>
          <a:prstGeom prst="rect">
            <a:avLst/>
          </a:prstGeom>
          <a:noFill/>
          <a:effectLst/>
        </p:spPr>
        <p:txBody>
          <a:bodyPr lIns="182880" tIns="0" rIns="182880" bIns="0" anchor="ctr"/>
          <a:lstStyle>
            <a:lvl1pPr marL="0" marR="0" indent="0" algn="l" defTabSz="73152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marL="0" marR="0" lvl="0" indent="0" algn="l" defTabSz="73152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Paragraph text</a:t>
            </a:r>
          </a:p>
        </p:txBody>
      </p:sp>
      <p:pic>
        <p:nvPicPr>
          <p:cNvPr id="11" name="Picture 10">
            <a:extLst>
              <a:ext uri="{FF2B5EF4-FFF2-40B4-BE49-F238E27FC236}">
                <a16:creationId xmlns:a16="http://schemas.microsoft.com/office/drawing/2014/main" id="{07FF808C-A916-4AF3-FCC6-B54562DBA0A5}"/>
              </a:ext>
            </a:extLst>
          </p:cNvPr>
          <p:cNvPicPr>
            <a:picLocks noChangeAspect="1"/>
          </p:cNvPicPr>
          <p:nvPr userDrawn="1"/>
        </p:nvPicPr>
        <p:blipFill rotWithShape="1">
          <a:blip r:embed="rId3">
            <a:lum bright="100000"/>
          </a:blip>
          <a:srcRect r="67222"/>
          <a:stretch/>
        </p:blipFill>
        <p:spPr>
          <a:xfrm>
            <a:off x="319668" y="7673132"/>
            <a:ext cx="472069" cy="428994"/>
          </a:xfrm>
          <a:prstGeom prst="rect">
            <a:avLst/>
          </a:prstGeom>
        </p:spPr>
      </p:pic>
      <p:sp>
        <p:nvSpPr>
          <p:cNvPr id="43" name="Text Placeholder 4">
            <a:extLst>
              <a:ext uri="{FF2B5EF4-FFF2-40B4-BE49-F238E27FC236}">
                <a16:creationId xmlns:a16="http://schemas.microsoft.com/office/drawing/2014/main" id="{633F67D0-5B3D-A25E-43CA-D2115398E96E}"/>
              </a:ext>
            </a:extLst>
          </p:cNvPr>
          <p:cNvSpPr>
            <a:spLocks noGrp="1"/>
          </p:cNvSpPr>
          <p:nvPr>
            <p:ph type="body" sz="quarter" idx="23" hasCustomPrompt="1"/>
          </p:nvPr>
        </p:nvSpPr>
        <p:spPr>
          <a:xfrm>
            <a:off x="6189862" y="1161149"/>
            <a:ext cx="7769606" cy="36576"/>
          </a:xfrm>
          <a:prstGeom prst="rect">
            <a:avLst/>
          </a:prstGeom>
          <a:solidFill>
            <a:schemeClr val="accent3"/>
          </a:solidFill>
          <a:effectLst/>
        </p:spPr>
        <p:txBody>
          <a:bodyPr lIns="182880" tIns="0" rIns="182880" bIns="0" anchor="ctr"/>
          <a:lstStyle>
            <a:lvl1pPr marL="0" indent="0" algn="l">
              <a:spcBef>
                <a:spcPts val="0"/>
              </a:spcBef>
              <a:buNone/>
              <a:defRPr sz="100" b="0" cap="all" baseline="0">
                <a:solidFill>
                  <a:schemeClr val="bg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Title</a:t>
            </a:r>
          </a:p>
        </p:txBody>
      </p:sp>
      <p:sp>
        <p:nvSpPr>
          <p:cNvPr id="44" name="Text Placeholder 4">
            <a:extLst>
              <a:ext uri="{FF2B5EF4-FFF2-40B4-BE49-F238E27FC236}">
                <a16:creationId xmlns:a16="http://schemas.microsoft.com/office/drawing/2014/main" id="{F41C7487-FE13-E6E3-DF92-FB077B379290}"/>
              </a:ext>
            </a:extLst>
          </p:cNvPr>
          <p:cNvSpPr>
            <a:spLocks noGrp="1"/>
          </p:cNvSpPr>
          <p:nvPr>
            <p:ph type="body" sz="quarter" idx="24" hasCustomPrompt="1"/>
          </p:nvPr>
        </p:nvSpPr>
        <p:spPr>
          <a:xfrm>
            <a:off x="6189862" y="2121042"/>
            <a:ext cx="7769606" cy="36576"/>
          </a:xfrm>
          <a:prstGeom prst="rect">
            <a:avLst/>
          </a:prstGeom>
          <a:solidFill>
            <a:schemeClr val="accent3"/>
          </a:solidFill>
          <a:effectLst/>
        </p:spPr>
        <p:txBody>
          <a:bodyPr lIns="182880" tIns="0" rIns="182880" bIns="0" anchor="ctr"/>
          <a:lstStyle>
            <a:lvl1pPr marL="0" indent="0" algn="l">
              <a:spcBef>
                <a:spcPts val="0"/>
              </a:spcBef>
              <a:buNone/>
              <a:defRPr sz="100" b="0" cap="all" baseline="0">
                <a:solidFill>
                  <a:schemeClr val="bg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Title</a:t>
            </a:r>
          </a:p>
        </p:txBody>
      </p:sp>
      <p:sp>
        <p:nvSpPr>
          <p:cNvPr id="45" name="Text Placeholder 4">
            <a:extLst>
              <a:ext uri="{FF2B5EF4-FFF2-40B4-BE49-F238E27FC236}">
                <a16:creationId xmlns:a16="http://schemas.microsoft.com/office/drawing/2014/main" id="{AE0075E4-935B-9488-20B0-06940A4B8558}"/>
              </a:ext>
            </a:extLst>
          </p:cNvPr>
          <p:cNvSpPr>
            <a:spLocks noGrp="1"/>
          </p:cNvSpPr>
          <p:nvPr>
            <p:ph type="body" sz="quarter" idx="25" hasCustomPrompt="1"/>
          </p:nvPr>
        </p:nvSpPr>
        <p:spPr>
          <a:xfrm>
            <a:off x="6189862" y="3091693"/>
            <a:ext cx="7769606" cy="18288"/>
          </a:xfrm>
          <a:prstGeom prst="rect">
            <a:avLst/>
          </a:prstGeom>
          <a:solidFill>
            <a:schemeClr val="bg1">
              <a:lumMod val="85000"/>
            </a:schemeClr>
          </a:solidFill>
          <a:effectLst/>
        </p:spPr>
        <p:txBody>
          <a:bodyPr lIns="182880" tIns="0" rIns="182880" bIns="0" anchor="ctr"/>
          <a:lstStyle>
            <a:lvl1pPr marL="0" indent="0" algn="l">
              <a:spcBef>
                <a:spcPts val="0"/>
              </a:spcBef>
              <a:buNone/>
              <a:defRPr sz="100" b="0" cap="all" baseline="0">
                <a:solidFill>
                  <a:schemeClr val="bg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Title</a:t>
            </a:r>
          </a:p>
        </p:txBody>
      </p:sp>
      <p:sp>
        <p:nvSpPr>
          <p:cNvPr id="46" name="Text Placeholder 4">
            <a:extLst>
              <a:ext uri="{FF2B5EF4-FFF2-40B4-BE49-F238E27FC236}">
                <a16:creationId xmlns:a16="http://schemas.microsoft.com/office/drawing/2014/main" id="{C514C4E2-94B4-562B-B0CB-7D25C973CAB9}"/>
              </a:ext>
            </a:extLst>
          </p:cNvPr>
          <p:cNvSpPr>
            <a:spLocks noGrp="1"/>
          </p:cNvSpPr>
          <p:nvPr>
            <p:ph type="body" sz="quarter" idx="26" hasCustomPrompt="1"/>
          </p:nvPr>
        </p:nvSpPr>
        <p:spPr>
          <a:xfrm>
            <a:off x="6189862" y="2157013"/>
            <a:ext cx="1987473" cy="927755"/>
          </a:xfrm>
          <a:prstGeom prst="rect">
            <a:avLst/>
          </a:prstGeom>
          <a:noFill/>
          <a:effectLst/>
        </p:spPr>
        <p:txBody>
          <a:bodyPr lIns="182880" tIns="0" rIns="182880" bIns="0" anchor="ctr"/>
          <a:lstStyle>
            <a:lvl1pPr marL="0" indent="0" algn="l">
              <a:spcBef>
                <a:spcPts val="0"/>
              </a:spcBef>
              <a:buNone/>
              <a:defRPr sz="2000" b="1" cap="none" baseline="0">
                <a:solidFill>
                  <a:schemeClr val="tx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p:txBody>
      </p:sp>
      <p:sp>
        <p:nvSpPr>
          <p:cNvPr id="47" name="Text Placeholder 4">
            <a:extLst>
              <a:ext uri="{FF2B5EF4-FFF2-40B4-BE49-F238E27FC236}">
                <a16:creationId xmlns:a16="http://schemas.microsoft.com/office/drawing/2014/main" id="{0283DF71-3BA6-EB04-50C6-61351D97F49A}"/>
              </a:ext>
            </a:extLst>
          </p:cNvPr>
          <p:cNvSpPr>
            <a:spLocks noGrp="1"/>
          </p:cNvSpPr>
          <p:nvPr>
            <p:ph type="body" sz="quarter" idx="27" hasCustomPrompt="1"/>
          </p:nvPr>
        </p:nvSpPr>
        <p:spPr>
          <a:xfrm>
            <a:off x="8440537" y="2132424"/>
            <a:ext cx="5518930" cy="927755"/>
          </a:xfrm>
          <a:prstGeom prst="rect">
            <a:avLst/>
          </a:prstGeom>
          <a:noFill/>
          <a:effectLst/>
        </p:spPr>
        <p:txBody>
          <a:bodyPr lIns="182880" tIns="0" rIns="182880" bIns="0" anchor="ctr"/>
          <a:lstStyle>
            <a:lvl1pPr marL="0" marR="0" indent="0" algn="l" defTabSz="73152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marL="0" marR="0" lvl="0" indent="0" algn="l" defTabSz="73152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Paragraph text</a:t>
            </a:r>
          </a:p>
        </p:txBody>
      </p:sp>
      <p:sp>
        <p:nvSpPr>
          <p:cNvPr id="48" name="Text Placeholder 4">
            <a:extLst>
              <a:ext uri="{FF2B5EF4-FFF2-40B4-BE49-F238E27FC236}">
                <a16:creationId xmlns:a16="http://schemas.microsoft.com/office/drawing/2014/main" id="{C25AE2F6-9A72-C094-1378-C35FB6C68C33}"/>
              </a:ext>
            </a:extLst>
          </p:cNvPr>
          <p:cNvSpPr>
            <a:spLocks noGrp="1"/>
          </p:cNvSpPr>
          <p:nvPr>
            <p:ph type="body" sz="quarter" idx="28" hasCustomPrompt="1"/>
          </p:nvPr>
        </p:nvSpPr>
        <p:spPr>
          <a:xfrm>
            <a:off x="6189862" y="4051586"/>
            <a:ext cx="7769606" cy="18288"/>
          </a:xfrm>
          <a:prstGeom prst="rect">
            <a:avLst/>
          </a:prstGeom>
          <a:solidFill>
            <a:schemeClr val="bg1">
              <a:lumMod val="85000"/>
            </a:schemeClr>
          </a:solidFill>
          <a:effectLst/>
        </p:spPr>
        <p:txBody>
          <a:bodyPr lIns="182880" tIns="0" rIns="182880" bIns="0" anchor="ctr"/>
          <a:lstStyle>
            <a:lvl1pPr marL="0" indent="0" algn="l">
              <a:spcBef>
                <a:spcPts val="0"/>
              </a:spcBef>
              <a:buNone/>
              <a:defRPr sz="100" b="0" cap="all" baseline="0">
                <a:solidFill>
                  <a:schemeClr val="bg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Title</a:t>
            </a:r>
          </a:p>
        </p:txBody>
      </p:sp>
      <p:sp>
        <p:nvSpPr>
          <p:cNvPr id="49" name="Text Placeholder 4">
            <a:extLst>
              <a:ext uri="{FF2B5EF4-FFF2-40B4-BE49-F238E27FC236}">
                <a16:creationId xmlns:a16="http://schemas.microsoft.com/office/drawing/2014/main" id="{9D0E533C-C0B5-6FF1-FCED-9F914C5F8539}"/>
              </a:ext>
            </a:extLst>
          </p:cNvPr>
          <p:cNvSpPr>
            <a:spLocks noGrp="1"/>
          </p:cNvSpPr>
          <p:nvPr>
            <p:ph type="body" sz="quarter" idx="29" hasCustomPrompt="1"/>
          </p:nvPr>
        </p:nvSpPr>
        <p:spPr>
          <a:xfrm>
            <a:off x="6189862" y="5011479"/>
            <a:ext cx="7769606" cy="18288"/>
          </a:xfrm>
          <a:prstGeom prst="rect">
            <a:avLst/>
          </a:prstGeom>
          <a:solidFill>
            <a:schemeClr val="bg1">
              <a:lumMod val="85000"/>
            </a:schemeClr>
          </a:solidFill>
          <a:effectLst/>
        </p:spPr>
        <p:txBody>
          <a:bodyPr lIns="182880" tIns="0" rIns="182880" bIns="0" anchor="ctr"/>
          <a:lstStyle>
            <a:lvl1pPr marL="0" indent="0" algn="l">
              <a:spcBef>
                <a:spcPts val="0"/>
              </a:spcBef>
              <a:buNone/>
              <a:defRPr sz="100" b="0" cap="all" baseline="0">
                <a:solidFill>
                  <a:schemeClr val="bg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Title</a:t>
            </a:r>
          </a:p>
        </p:txBody>
      </p:sp>
      <p:sp>
        <p:nvSpPr>
          <p:cNvPr id="50" name="Text Placeholder 4">
            <a:extLst>
              <a:ext uri="{FF2B5EF4-FFF2-40B4-BE49-F238E27FC236}">
                <a16:creationId xmlns:a16="http://schemas.microsoft.com/office/drawing/2014/main" id="{EA907A40-F9FF-AA55-C0A3-CD421EF9E365}"/>
              </a:ext>
            </a:extLst>
          </p:cNvPr>
          <p:cNvSpPr>
            <a:spLocks noGrp="1"/>
          </p:cNvSpPr>
          <p:nvPr>
            <p:ph type="body" sz="quarter" idx="30" hasCustomPrompt="1"/>
          </p:nvPr>
        </p:nvSpPr>
        <p:spPr>
          <a:xfrm>
            <a:off x="6189862" y="5971372"/>
            <a:ext cx="7769606" cy="18288"/>
          </a:xfrm>
          <a:prstGeom prst="rect">
            <a:avLst/>
          </a:prstGeom>
          <a:solidFill>
            <a:schemeClr val="bg1">
              <a:lumMod val="85000"/>
            </a:schemeClr>
          </a:solidFill>
          <a:effectLst/>
        </p:spPr>
        <p:txBody>
          <a:bodyPr lIns="182880" tIns="0" rIns="182880" bIns="0" anchor="ctr"/>
          <a:lstStyle>
            <a:lvl1pPr marL="0" indent="0" algn="l">
              <a:spcBef>
                <a:spcPts val="0"/>
              </a:spcBef>
              <a:buNone/>
              <a:defRPr sz="100" b="0" cap="all" baseline="0">
                <a:solidFill>
                  <a:schemeClr val="bg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Title</a:t>
            </a:r>
          </a:p>
        </p:txBody>
      </p:sp>
      <p:sp>
        <p:nvSpPr>
          <p:cNvPr id="51" name="Text Placeholder 4">
            <a:extLst>
              <a:ext uri="{FF2B5EF4-FFF2-40B4-BE49-F238E27FC236}">
                <a16:creationId xmlns:a16="http://schemas.microsoft.com/office/drawing/2014/main" id="{D37A54BC-945E-526A-E413-B4CF332E0073}"/>
              </a:ext>
            </a:extLst>
          </p:cNvPr>
          <p:cNvSpPr>
            <a:spLocks noGrp="1"/>
          </p:cNvSpPr>
          <p:nvPr>
            <p:ph type="body" sz="quarter" idx="31" hasCustomPrompt="1"/>
          </p:nvPr>
        </p:nvSpPr>
        <p:spPr>
          <a:xfrm>
            <a:off x="6189862" y="6920506"/>
            <a:ext cx="7769606" cy="36576"/>
          </a:xfrm>
          <a:prstGeom prst="rect">
            <a:avLst/>
          </a:prstGeom>
          <a:solidFill>
            <a:schemeClr val="accent3"/>
          </a:solidFill>
          <a:effectLst/>
        </p:spPr>
        <p:txBody>
          <a:bodyPr lIns="182880" tIns="0" rIns="182880" bIns="0" anchor="ctr"/>
          <a:lstStyle>
            <a:lvl1pPr marL="0" indent="0" algn="l">
              <a:spcBef>
                <a:spcPts val="0"/>
              </a:spcBef>
              <a:buNone/>
              <a:defRPr sz="100" b="0" cap="all" baseline="0">
                <a:solidFill>
                  <a:schemeClr val="bg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Title</a:t>
            </a:r>
          </a:p>
        </p:txBody>
      </p:sp>
      <p:pic>
        <p:nvPicPr>
          <p:cNvPr id="5" name="Graphic 4">
            <a:extLst>
              <a:ext uri="{FF2B5EF4-FFF2-40B4-BE49-F238E27FC236}">
                <a16:creationId xmlns:a16="http://schemas.microsoft.com/office/drawing/2014/main" id="{EA458F6C-5A0F-8649-C88E-ED6C30E03A7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1943" y="7818013"/>
            <a:ext cx="5233436" cy="165266"/>
          </a:xfrm>
          <a:prstGeom prst="rect">
            <a:avLst/>
          </a:prstGeom>
        </p:spPr>
      </p:pic>
    </p:spTree>
    <p:extLst>
      <p:ext uri="{BB962C8B-B14F-4D97-AF65-F5344CB8AC3E}">
        <p14:creationId xmlns:p14="http://schemas.microsoft.com/office/powerpoint/2010/main" val="755827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athy Triangle">
    <p:bg>
      <p:bgPr>
        <a:gradFill>
          <a:gsLst>
            <a:gs pos="91000">
              <a:schemeClr val="accent6">
                <a:lumMod val="40000"/>
                <a:lumOff val="60000"/>
              </a:schemeClr>
            </a:gs>
            <a:gs pos="6000">
              <a:schemeClr val="accent5">
                <a:lumMod val="60000"/>
                <a:lumOff val="40000"/>
              </a:schemeClr>
            </a:gs>
          </a:gsLst>
          <a:lin ang="13500000" scaled="1"/>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672CE8-B178-9C85-629A-F5DB3EDB7DC7}"/>
              </a:ext>
            </a:extLst>
          </p:cNvPr>
          <p:cNvSpPr>
            <a:spLocks noGrp="1" noChangeAspect="1"/>
          </p:cNvSpPr>
          <p:nvPr>
            <p:ph type="body" sz="quarter" idx="32" hasCustomPrompt="1"/>
          </p:nvPr>
        </p:nvSpPr>
        <p:spPr>
          <a:xfrm rot="5400000">
            <a:off x="234982" y="2904307"/>
            <a:ext cx="5090312" cy="5560277"/>
          </a:xfrm>
          <a:custGeom>
            <a:avLst/>
            <a:gdLst>
              <a:gd name="connsiteX0" fmla="*/ 1482394 w 5090312"/>
              <a:gd name="connsiteY0" fmla="*/ 3994363 h 5560277"/>
              <a:gd name="connsiteX1" fmla="*/ 4995067 w 5090312"/>
              <a:gd name="connsiteY1" fmla="*/ 1563239 h 5560277"/>
              <a:gd name="connsiteX2" fmla="*/ 5090312 w 5090312"/>
              <a:gd name="connsiteY2" fmla="*/ 1597313 h 5560277"/>
              <a:gd name="connsiteX3" fmla="*/ 5090312 w 5090312"/>
              <a:gd name="connsiteY3" fmla="*/ 2597443 h 5560277"/>
              <a:gd name="connsiteX4" fmla="*/ 4918784 w 5090312"/>
              <a:gd name="connsiteY4" fmla="*/ 2515475 h 5560277"/>
              <a:gd name="connsiteX5" fmla="*/ 1958785 w 5090312"/>
              <a:gd name="connsiteY5" fmla="*/ 5535956 h 5560277"/>
              <a:gd name="connsiteX6" fmla="*/ 1483786 w 5090312"/>
              <a:gd name="connsiteY6" fmla="*/ 4209307 h 5560277"/>
              <a:gd name="connsiteX7" fmla="*/ 1482394 w 5090312"/>
              <a:gd name="connsiteY7" fmla="*/ 3994363 h 5560277"/>
              <a:gd name="connsiteX8" fmla="*/ 123633 w 5090312"/>
              <a:gd name="connsiteY8" fmla="*/ 2940921 h 5560277"/>
              <a:gd name="connsiteX9" fmla="*/ 4664516 w 5090312"/>
              <a:gd name="connsiteY9" fmla="*/ 56657 h 5560277"/>
              <a:gd name="connsiteX10" fmla="*/ 5090312 w 5090312"/>
              <a:gd name="connsiteY10" fmla="*/ 139430 h 5560277"/>
              <a:gd name="connsiteX11" fmla="*/ 5090312 w 5090312"/>
              <a:gd name="connsiteY11" fmla="*/ 965571 h 5560277"/>
              <a:gd name="connsiteX12" fmla="*/ 5000096 w 5090312"/>
              <a:gd name="connsiteY12" fmla="*/ 927031 h 5560277"/>
              <a:gd name="connsiteX13" fmla="*/ 4795388 w 5090312"/>
              <a:gd name="connsiteY13" fmla="*/ 851208 h 5560277"/>
              <a:gd name="connsiteX14" fmla="*/ 123633 w 5090312"/>
              <a:gd name="connsiteY14" fmla="*/ 2940921 h 5560277"/>
              <a:gd name="connsiteX15" fmla="*/ 452 w 5090312"/>
              <a:gd name="connsiteY15" fmla="*/ 4515417 h 5560277"/>
              <a:gd name="connsiteX16" fmla="*/ 57694 w 5090312"/>
              <a:gd name="connsiteY16" fmla="*/ 3884110 h 5560277"/>
              <a:gd name="connsiteX17" fmla="*/ 4341087 w 5090312"/>
              <a:gd name="connsiteY17" fmla="*/ 1173019 h 5560277"/>
              <a:gd name="connsiteX18" fmla="*/ 1450044 w 5090312"/>
              <a:gd name="connsiteY18" fmla="*/ 5516013 h 5560277"/>
              <a:gd name="connsiteX19" fmla="*/ 1474568 w 5090312"/>
              <a:gd name="connsiteY19" fmla="*/ 5560277 h 5560277"/>
              <a:gd name="connsiteX20" fmla="*/ 136702 w 5090312"/>
              <a:gd name="connsiteY20" fmla="*/ 5560277 h 5560277"/>
              <a:gd name="connsiteX21" fmla="*/ 97048 w 5090312"/>
              <a:gd name="connsiteY21" fmla="*/ 5413168 h 5560277"/>
              <a:gd name="connsiteX22" fmla="*/ 2523 w 5090312"/>
              <a:gd name="connsiteY22" fmla="*/ 4714906 h 5560277"/>
              <a:gd name="connsiteX23" fmla="*/ 452 w 5090312"/>
              <a:gd name="connsiteY23" fmla="*/ 4515417 h 55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90312" h="5560277">
                <a:moveTo>
                  <a:pt x="1482394" y="3994363"/>
                </a:moveTo>
                <a:cubicBezTo>
                  <a:pt x="1550703" y="2344346"/>
                  <a:pt x="3427521" y="1081028"/>
                  <a:pt x="4995067" y="1563239"/>
                </a:cubicBezTo>
                <a:lnTo>
                  <a:pt x="5090312" y="1597313"/>
                </a:lnTo>
                <a:lnTo>
                  <a:pt x="5090312" y="2597443"/>
                </a:lnTo>
                <a:lnTo>
                  <a:pt x="4918784" y="2515475"/>
                </a:lnTo>
                <a:cubicBezTo>
                  <a:pt x="3276304" y="1836918"/>
                  <a:pt x="985559" y="3561859"/>
                  <a:pt x="1958785" y="5535956"/>
                </a:cubicBezTo>
                <a:cubicBezTo>
                  <a:pt x="1653672" y="5087414"/>
                  <a:pt x="1507029" y="4637699"/>
                  <a:pt x="1483786" y="4209307"/>
                </a:cubicBezTo>
                <a:cubicBezTo>
                  <a:pt x="1479864" y="4137015"/>
                  <a:pt x="1479457" y="4065331"/>
                  <a:pt x="1482394" y="3994363"/>
                </a:cubicBezTo>
                <a:close/>
                <a:moveTo>
                  <a:pt x="123633" y="2940921"/>
                </a:moveTo>
                <a:cubicBezTo>
                  <a:pt x="676208" y="746004"/>
                  <a:pt x="2569973" y="-258451"/>
                  <a:pt x="4664516" y="56657"/>
                </a:cubicBezTo>
                <a:lnTo>
                  <a:pt x="5090312" y="139430"/>
                </a:lnTo>
                <a:lnTo>
                  <a:pt x="5090312" y="965571"/>
                </a:lnTo>
                <a:lnTo>
                  <a:pt x="5000096" y="927031"/>
                </a:lnTo>
                <a:cubicBezTo>
                  <a:pt x="4933456" y="900481"/>
                  <a:pt x="4865225" y="875189"/>
                  <a:pt x="4795388" y="851208"/>
                </a:cubicBezTo>
                <a:cubicBezTo>
                  <a:pt x="2932602" y="211455"/>
                  <a:pt x="905937" y="1142796"/>
                  <a:pt x="123633" y="2940921"/>
                </a:cubicBezTo>
                <a:close/>
                <a:moveTo>
                  <a:pt x="452" y="4515417"/>
                </a:moveTo>
                <a:cubicBezTo>
                  <a:pt x="3508" y="4313169"/>
                  <a:pt x="22103" y="4102664"/>
                  <a:pt x="57694" y="3884110"/>
                </a:cubicBezTo>
                <a:cubicBezTo>
                  <a:pt x="414787" y="1911661"/>
                  <a:pt x="2414056" y="644487"/>
                  <a:pt x="4341087" y="1173019"/>
                </a:cubicBezTo>
                <a:cubicBezTo>
                  <a:pt x="1711422" y="895318"/>
                  <a:pt x="546650" y="3678776"/>
                  <a:pt x="1450044" y="5516013"/>
                </a:cubicBezTo>
                <a:lnTo>
                  <a:pt x="1474568" y="5560277"/>
                </a:lnTo>
                <a:lnTo>
                  <a:pt x="136702" y="5560277"/>
                </a:lnTo>
                <a:lnTo>
                  <a:pt x="97048" y="5413168"/>
                </a:lnTo>
                <a:cubicBezTo>
                  <a:pt x="43908" y="5193695"/>
                  <a:pt x="11453" y="4960805"/>
                  <a:pt x="2523" y="4714906"/>
                </a:cubicBezTo>
                <a:cubicBezTo>
                  <a:pt x="142" y="4649332"/>
                  <a:pt x="-566" y="4582834"/>
                  <a:pt x="452" y="4515417"/>
                </a:cubicBezTo>
                <a:close/>
              </a:path>
            </a:pathLst>
          </a:custGeom>
          <a:solidFill>
            <a:schemeClr val="bg1">
              <a:alpha val="21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2" name="Text Placeholder 4">
            <a:extLst>
              <a:ext uri="{FF2B5EF4-FFF2-40B4-BE49-F238E27FC236}">
                <a16:creationId xmlns:a16="http://schemas.microsoft.com/office/drawing/2014/main" id="{1EF18415-FC84-C2DC-3590-288D08C58BC1}"/>
              </a:ext>
            </a:extLst>
          </p:cNvPr>
          <p:cNvSpPr>
            <a:spLocks noGrp="1" noChangeAspect="1"/>
          </p:cNvSpPr>
          <p:nvPr>
            <p:ph type="body" sz="quarter" idx="25" hasCustomPrompt="1"/>
          </p:nvPr>
        </p:nvSpPr>
        <p:spPr>
          <a:xfrm rot="5400000">
            <a:off x="1305168" y="-1302949"/>
            <a:ext cx="2400298" cy="5006202"/>
          </a:xfrm>
          <a:prstGeom prst="round1Rect">
            <a:avLst/>
          </a:prstGeom>
          <a:solidFill>
            <a:schemeClr val="bg1"/>
          </a:solidFill>
          <a:ln>
            <a:noFill/>
          </a:ln>
          <a:effectLst>
            <a:outerShdw blurRad="254000" algn="c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274320" rIns="274320" rtlCol="0" anchor="ct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3" name="Slide Number Placeholder 2">
            <a:extLst>
              <a:ext uri="{FF2B5EF4-FFF2-40B4-BE49-F238E27FC236}">
                <a16:creationId xmlns:a16="http://schemas.microsoft.com/office/drawing/2014/main" id="{6CCBE8C3-68AB-6305-6475-2B5DD39861C8}"/>
              </a:ext>
            </a:extLst>
          </p:cNvPr>
          <p:cNvSpPr>
            <a:spLocks noGrp="1"/>
          </p:cNvSpPr>
          <p:nvPr>
            <p:ph type="sldNum" sz="quarter" idx="10"/>
          </p:nvPr>
        </p:nvSpPr>
        <p:spPr/>
        <p:txBody>
          <a:bodyPr/>
          <a:lstStyle>
            <a:lvl1pPr>
              <a:defRPr>
                <a:solidFill>
                  <a:schemeClr val="tx1"/>
                </a:solidFill>
              </a:defRPr>
            </a:lvl1pPr>
          </a:lstStyle>
          <a:p>
            <a:fld id="{A458D267-638F-B04B-BFBE-4B1A7C742C98}" type="slidenum">
              <a:rPr lang="en-US" smtClean="0"/>
              <a:pPr/>
              <a:t>‹#›</a:t>
            </a:fld>
            <a:endParaRPr lang="en-US"/>
          </a:p>
        </p:txBody>
      </p:sp>
      <p:sp>
        <p:nvSpPr>
          <p:cNvPr id="22" name="Title 21">
            <a:extLst>
              <a:ext uri="{FF2B5EF4-FFF2-40B4-BE49-F238E27FC236}">
                <a16:creationId xmlns:a16="http://schemas.microsoft.com/office/drawing/2014/main" id="{033207A5-C735-3D9D-18E3-AF53F9E3FE73}"/>
              </a:ext>
            </a:extLst>
          </p:cNvPr>
          <p:cNvSpPr>
            <a:spLocks noGrp="1"/>
          </p:cNvSpPr>
          <p:nvPr>
            <p:ph type="title" hasCustomPrompt="1"/>
          </p:nvPr>
        </p:nvSpPr>
        <p:spPr>
          <a:xfrm>
            <a:off x="319668" y="438150"/>
            <a:ext cx="4515033" cy="1276350"/>
          </a:xfrm>
        </p:spPr>
        <p:txBody>
          <a:bodyPr/>
          <a:lstStyle/>
          <a:p>
            <a:r>
              <a:rPr lang="en-US" dirty="0"/>
              <a:t>THE EMPATHY TRIANGLE</a:t>
            </a:r>
          </a:p>
        </p:txBody>
      </p:sp>
    </p:spTree>
    <p:extLst>
      <p:ext uri="{BB962C8B-B14F-4D97-AF65-F5344CB8AC3E}">
        <p14:creationId xmlns:p14="http://schemas.microsoft.com/office/powerpoint/2010/main" val="1255455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ow to Disagree">
    <p:bg>
      <p:bgPr>
        <a:gradFill>
          <a:gsLst>
            <a:gs pos="91000">
              <a:schemeClr val="accent6">
                <a:lumMod val="40000"/>
                <a:lumOff val="60000"/>
              </a:schemeClr>
            </a:gs>
            <a:gs pos="6000">
              <a:schemeClr val="accent5">
                <a:lumMod val="60000"/>
                <a:lumOff val="40000"/>
              </a:schemeClr>
            </a:gs>
          </a:gsLst>
          <a:lin ang="135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C30826-8569-C219-A27A-98D981664503}"/>
              </a:ext>
            </a:extLst>
          </p:cNvPr>
          <p:cNvSpPr/>
          <p:nvPr userDrawn="1"/>
        </p:nvSpPr>
        <p:spPr>
          <a:xfrm>
            <a:off x="0" y="-1"/>
            <a:ext cx="14630400" cy="5426765"/>
          </a:xfrm>
          <a:prstGeom prst="rect">
            <a:avLst/>
          </a:prstGeom>
          <a:gradFill flip="none" rotWithShape="1">
            <a:gsLst>
              <a:gs pos="0">
                <a:srgbClr val="273677"/>
              </a:gs>
              <a:gs pos="98000">
                <a:schemeClr val="accent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p>
            <a:pPr algn="ctr"/>
            <a:endParaRPr lang="en-US" b="1" dirty="0">
              <a:latin typeface="Segoe UI" panose="020B0502040204020203" pitchFamily="34" charset="0"/>
              <a:cs typeface="Segoe UI" panose="020B0502040204020203" pitchFamily="34" charset="0"/>
            </a:endParaRPr>
          </a:p>
        </p:txBody>
      </p:sp>
      <p:sp>
        <p:nvSpPr>
          <p:cNvPr id="6" name="Text Placeholder 5">
            <a:extLst>
              <a:ext uri="{FF2B5EF4-FFF2-40B4-BE49-F238E27FC236}">
                <a16:creationId xmlns:a16="http://schemas.microsoft.com/office/drawing/2014/main" id="{EA42D43A-4C08-8FDE-3BB7-4D39E02D904F}"/>
              </a:ext>
            </a:extLst>
          </p:cNvPr>
          <p:cNvSpPr>
            <a:spLocks noGrp="1" noChangeAspect="1"/>
          </p:cNvSpPr>
          <p:nvPr>
            <p:ph type="body" sz="quarter" idx="26" hasCustomPrompt="1"/>
          </p:nvPr>
        </p:nvSpPr>
        <p:spPr>
          <a:xfrm rot="5400000">
            <a:off x="9058270" y="-1424538"/>
            <a:ext cx="4145374" cy="6994452"/>
          </a:xfrm>
          <a:custGeom>
            <a:avLst/>
            <a:gdLst>
              <a:gd name="connsiteX0" fmla="*/ 0 w 4145374"/>
              <a:gd name="connsiteY0" fmla="*/ 702637 h 6994452"/>
              <a:gd name="connsiteX1" fmla="*/ 0 w 4145374"/>
              <a:gd name="connsiteY1" fmla="*/ 0 h 6994452"/>
              <a:gd name="connsiteX2" fmla="*/ 1119533 w 4145374"/>
              <a:gd name="connsiteY2" fmla="*/ 0 h 6994452"/>
              <a:gd name="connsiteX3" fmla="*/ 1198617 w 4145374"/>
              <a:gd name="connsiteY3" fmla="*/ 36720 h 6994452"/>
              <a:gd name="connsiteX4" fmla="*/ 2228751 w 4145374"/>
              <a:gd name="connsiteY4" fmla="*/ 1020454 h 6994452"/>
              <a:gd name="connsiteX5" fmla="*/ 1044420 w 4145374"/>
              <a:gd name="connsiteY5" fmla="*/ 4745510 h 6994452"/>
              <a:gd name="connsiteX6" fmla="*/ 1738416 w 4145374"/>
              <a:gd name="connsiteY6" fmla="*/ 1758851 h 6994452"/>
              <a:gd name="connsiteX7" fmla="*/ 120018 w 4145374"/>
              <a:gd name="connsiteY7" fmla="*/ 707503 h 6994452"/>
              <a:gd name="connsiteX8" fmla="*/ 0 w 4145374"/>
              <a:gd name="connsiteY8" fmla="*/ 6336290 h 6994452"/>
              <a:gd name="connsiteX9" fmla="*/ 0 w 4145374"/>
              <a:gd name="connsiteY9" fmla="*/ 5504409 h 6994452"/>
              <a:gd name="connsiteX10" fmla="*/ 126698 w 4145374"/>
              <a:gd name="connsiteY10" fmla="*/ 5497082 h 6994452"/>
              <a:gd name="connsiteX11" fmla="*/ 2727808 w 4145374"/>
              <a:gd name="connsiteY11" fmla="*/ 3267968 h 6994452"/>
              <a:gd name="connsiteX12" fmla="*/ 282244 w 4145374"/>
              <a:gd name="connsiteY12" fmla="*/ 6270026 h 6994452"/>
              <a:gd name="connsiteX13" fmla="*/ 0 w 4145374"/>
              <a:gd name="connsiteY13" fmla="*/ 6988555 h 6994452"/>
              <a:gd name="connsiteX14" fmla="*/ 0 w 4145374"/>
              <a:gd name="connsiteY14" fmla="*/ 6692940 h 6994452"/>
              <a:gd name="connsiteX15" fmla="*/ 339017 w 4145374"/>
              <a:gd name="connsiteY15" fmla="*/ 6618598 h 6994452"/>
              <a:gd name="connsiteX16" fmla="*/ 2147590 w 4145374"/>
              <a:gd name="connsiteY16" fmla="*/ 97077 h 6994452"/>
              <a:gd name="connsiteX17" fmla="*/ 2047934 w 4145374"/>
              <a:gd name="connsiteY17" fmla="*/ 0 h 6994452"/>
              <a:gd name="connsiteX18" fmla="*/ 3382938 w 4145374"/>
              <a:gd name="connsiteY18" fmla="*/ 0 h 6994452"/>
              <a:gd name="connsiteX19" fmla="*/ 3427706 w 4145374"/>
              <a:gd name="connsiteY19" fmla="*/ 59900 h 6994452"/>
              <a:gd name="connsiteX20" fmla="*/ 176571 w 4145374"/>
              <a:gd name="connsiteY20" fmla="*/ 6994452 h 69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5374" h="6994452">
                <a:moveTo>
                  <a:pt x="0" y="702637"/>
                </a:moveTo>
                <a:lnTo>
                  <a:pt x="0" y="0"/>
                </a:lnTo>
                <a:lnTo>
                  <a:pt x="1119533" y="0"/>
                </a:lnTo>
                <a:lnTo>
                  <a:pt x="1198617" y="36720"/>
                </a:lnTo>
                <a:cubicBezTo>
                  <a:pt x="1584555" y="237896"/>
                  <a:pt x="1939275" y="558530"/>
                  <a:pt x="2228751" y="1020454"/>
                </a:cubicBezTo>
                <a:cubicBezTo>
                  <a:pt x="3013236" y="2316006"/>
                  <a:pt x="2450860" y="4062553"/>
                  <a:pt x="1044420" y="4745510"/>
                </a:cubicBezTo>
                <a:cubicBezTo>
                  <a:pt x="2021101" y="4060812"/>
                  <a:pt x="2336688" y="2762028"/>
                  <a:pt x="1738416" y="1758851"/>
                </a:cubicBezTo>
                <a:cubicBezTo>
                  <a:pt x="1334442" y="1081636"/>
                  <a:pt x="739357" y="761814"/>
                  <a:pt x="120018" y="707503"/>
                </a:cubicBezTo>
                <a:close/>
                <a:moveTo>
                  <a:pt x="0" y="6336290"/>
                </a:moveTo>
                <a:lnTo>
                  <a:pt x="0" y="5504409"/>
                </a:lnTo>
                <a:lnTo>
                  <a:pt x="126698" y="5497082"/>
                </a:lnTo>
                <a:cubicBezTo>
                  <a:pt x="1345826" y="5368004"/>
                  <a:pt x="2397871" y="4496146"/>
                  <a:pt x="2727808" y="3267968"/>
                </a:cubicBezTo>
                <a:cubicBezTo>
                  <a:pt x="2513534" y="4960655"/>
                  <a:pt x="1488093" y="5931288"/>
                  <a:pt x="282244" y="6270026"/>
                </a:cubicBezTo>
                <a:close/>
                <a:moveTo>
                  <a:pt x="0" y="6988555"/>
                </a:moveTo>
                <a:lnTo>
                  <a:pt x="0" y="6692940"/>
                </a:lnTo>
                <a:lnTo>
                  <a:pt x="339017" y="6618598"/>
                </a:lnTo>
                <a:cubicBezTo>
                  <a:pt x="3004264" y="5880897"/>
                  <a:pt x="4100381" y="2105629"/>
                  <a:pt x="2147590" y="97077"/>
                </a:cubicBezTo>
                <a:lnTo>
                  <a:pt x="2047934" y="0"/>
                </a:lnTo>
                <a:lnTo>
                  <a:pt x="3382938" y="0"/>
                </a:lnTo>
                <a:lnTo>
                  <a:pt x="3427706" y="59900"/>
                </a:lnTo>
                <a:cubicBezTo>
                  <a:pt x="5251649" y="2648598"/>
                  <a:pt x="3392332" y="6913949"/>
                  <a:pt x="176571" y="6994452"/>
                </a:cubicBezTo>
                <a:close/>
              </a:path>
            </a:pathLst>
          </a:custGeom>
          <a:solidFill>
            <a:schemeClr val="bg1">
              <a:alpha val="7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2" name="Title 1">
            <a:extLst>
              <a:ext uri="{FF2B5EF4-FFF2-40B4-BE49-F238E27FC236}">
                <a16:creationId xmlns:a16="http://schemas.microsoft.com/office/drawing/2014/main" id="{A02D60C8-7723-F210-3DE7-A98A768406E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4C463782-D649-54A4-3A28-B907CD5E3E2B}"/>
              </a:ext>
            </a:extLst>
          </p:cNvPr>
          <p:cNvSpPr>
            <a:spLocks noGrp="1"/>
          </p:cNvSpPr>
          <p:nvPr>
            <p:ph type="sldNum" sz="quarter" idx="10"/>
          </p:nvPr>
        </p:nvSpPr>
        <p:spPr/>
        <p:txBody>
          <a:bodyPr/>
          <a:lstStyle>
            <a:lvl1pPr>
              <a:defRPr>
                <a:solidFill>
                  <a:schemeClr val="tx1"/>
                </a:solidFill>
              </a:defRPr>
            </a:lvl1pPr>
          </a:lstStyle>
          <a:p>
            <a:fld id="{A458D267-638F-B04B-BFBE-4B1A7C742C98}" type="slidenum">
              <a:rPr lang="en-US" smtClean="0"/>
              <a:pPr/>
              <a:t>‹#›</a:t>
            </a:fld>
            <a:endParaRPr lang="en-US" dirty="0"/>
          </a:p>
        </p:txBody>
      </p:sp>
    </p:spTree>
    <p:extLst>
      <p:ext uri="{BB962C8B-B14F-4D97-AF65-F5344CB8AC3E}">
        <p14:creationId xmlns:p14="http://schemas.microsoft.com/office/powerpoint/2010/main" val="2623979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p:bg>
      <p:bgPr>
        <a:gradFill>
          <a:gsLst>
            <a:gs pos="91000">
              <a:schemeClr val="accent6">
                <a:lumMod val="40000"/>
                <a:lumOff val="60000"/>
              </a:schemeClr>
            </a:gs>
            <a:gs pos="6000">
              <a:schemeClr val="accent5">
                <a:lumMod val="60000"/>
                <a:lumOff val="40000"/>
              </a:schemeClr>
            </a:gs>
          </a:gsLst>
          <a:lin ang="13500000" scaled="1"/>
        </a:gra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981DC27-6DBF-9A49-E6ED-9E7BDE45EBE9}"/>
              </a:ext>
            </a:extLst>
          </p:cNvPr>
          <p:cNvSpPr>
            <a:spLocks noGrp="1" noChangeAspect="1"/>
          </p:cNvSpPr>
          <p:nvPr>
            <p:ph type="body" sz="quarter" idx="28" hasCustomPrompt="1"/>
          </p:nvPr>
        </p:nvSpPr>
        <p:spPr>
          <a:xfrm rot="5400000">
            <a:off x="8183661" y="-637685"/>
            <a:ext cx="5809053" cy="7084421"/>
          </a:xfrm>
          <a:custGeom>
            <a:avLst/>
            <a:gdLst>
              <a:gd name="connsiteX0" fmla="*/ 1545521 w 5756442"/>
              <a:gd name="connsiteY0" fmla="*/ 3964756 h 7020260"/>
              <a:gd name="connsiteX1" fmla="*/ 2625798 w 5756442"/>
              <a:gd name="connsiteY1" fmla="*/ 168870 h 7020260"/>
              <a:gd name="connsiteX2" fmla="*/ 2536192 w 5756442"/>
              <a:gd name="connsiteY2" fmla="*/ 0 h 7020260"/>
              <a:gd name="connsiteX3" fmla="*/ 3574266 w 5756442"/>
              <a:gd name="connsiteY3" fmla="*/ 0 h 7020260"/>
              <a:gd name="connsiteX4" fmla="*/ 3597460 w 5756442"/>
              <a:gd name="connsiteY4" fmla="*/ 127261 h 7020260"/>
              <a:gd name="connsiteX5" fmla="*/ 1545521 w 5756442"/>
              <a:gd name="connsiteY5" fmla="*/ 3964756 h 7020260"/>
              <a:gd name="connsiteX6" fmla="*/ 0 w 5756442"/>
              <a:gd name="connsiteY6" fmla="*/ 6146335 h 7020260"/>
              <a:gd name="connsiteX7" fmla="*/ 0 w 5756442"/>
              <a:gd name="connsiteY7" fmla="*/ 5002657 h 7020260"/>
              <a:gd name="connsiteX8" fmla="*/ 299308 w 5756442"/>
              <a:gd name="connsiteY8" fmla="*/ 4985348 h 7020260"/>
              <a:gd name="connsiteX9" fmla="*/ 3831467 w 5756442"/>
              <a:gd name="connsiteY9" fmla="*/ 1958338 h 7020260"/>
              <a:gd name="connsiteX10" fmla="*/ 96554 w 5756442"/>
              <a:gd name="connsiteY10" fmla="*/ 6132154 h 7020260"/>
              <a:gd name="connsiteX11" fmla="*/ 0 w 5756442"/>
              <a:gd name="connsiteY11" fmla="*/ 7012923 h 7020260"/>
              <a:gd name="connsiteX12" fmla="*/ 0 w 5756442"/>
              <a:gd name="connsiteY12" fmla="*/ 6629436 h 7020260"/>
              <a:gd name="connsiteX13" fmla="*/ 92607 w 5756442"/>
              <a:gd name="connsiteY13" fmla="*/ 6616854 h 7020260"/>
              <a:gd name="connsiteX14" fmla="*/ 4319840 w 5756442"/>
              <a:gd name="connsiteY14" fmla="*/ 222543 h 7020260"/>
              <a:gd name="connsiteX15" fmla="*/ 4277761 w 5756442"/>
              <a:gd name="connsiteY15" fmla="*/ 0 h 7020260"/>
              <a:gd name="connsiteX16" fmla="*/ 5702790 w 5756442"/>
              <a:gd name="connsiteY16" fmla="*/ 0 h 7020260"/>
              <a:gd name="connsiteX17" fmla="*/ 5726784 w 5756442"/>
              <a:gd name="connsiteY17" fmla="*/ 195457 h 7020260"/>
              <a:gd name="connsiteX18" fmla="*/ 73217 w 5756442"/>
              <a:gd name="connsiteY18" fmla="*/ 7017472 h 702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56442" h="7020260">
                <a:moveTo>
                  <a:pt x="1545521" y="3964756"/>
                </a:moveTo>
                <a:cubicBezTo>
                  <a:pt x="2788907" y="3093087"/>
                  <a:pt x="3243273" y="1488502"/>
                  <a:pt x="2625798" y="168870"/>
                </a:cubicBezTo>
                <a:lnTo>
                  <a:pt x="2536192" y="0"/>
                </a:lnTo>
                <a:lnTo>
                  <a:pt x="3574266" y="0"/>
                </a:lnTo>
                <a:lnTo>
                  <a:pt x="3597460" y="127261"/>
                </a:lnTo>
                <a:cubicBezTo>
                  <a:pt x="3830107" y="1634140"/>
                  <a:pt x="3037604" y="3240211"/>
                  <a:pt x="1545521" y="3964756"/>
                </a:cubicBezTo>
                <a:close/>
                <a:moveTo>
                  <a:pt x="0" y="6146335"/>
                </a:moveTo>
                <a:lnTo>
                  <a:pt x="0" y="5002657"/>
                </a:lnTo>
                <a:lnTo>
                  <a:pt x="299308" y="4985348"/>
                </a:lnTo>
                <a:cubicBezTo>
                  <a:pt x="1954813" y="4810067"/>
                  <a:pt x="3383431" y="3626134"/>
                  <a:pt x="3831467" y="1958338"/>
                </a:cubicBezTo>
                <a:cubicBezTo>
                  <a:pt x="3516248" y="4448459"/>
                  <a:pt x="1908273" y="5787843"/>
                  <a:pt x="96554" y="6132154"/>
                </a:cubicBezTo>
                <a:close/>
                <a:moveTo>
                  <a:pt x="0" y="7012923"/>
                </a:moveTo>
                <a:lnTo>
                  <a:pt x="0" y="6629436"/>
                </a:lnTo>
                <a:lnTo>
                  <a:pt x="92607" y="6616854"/>
                </a:lnTo>
                <a:cubicBezTo>
                  <a:pt x="3051808" y="6132908"/>
                  <a:pt x="4776041" y="2978283"/>
                  <a:pt x="4319840" y="222543"/>
                </a:cubicBezTo>
                <a:lnTo>
                  <a:pt x="4277761" y="0"/>
                </a:lnTo>
                <a:lnTo>
                  <a:pt x="5702790" y="0"/>
                </a:lnTo>
                <a:lnTo>
                  <a:pt x="5726784" y="195457"/>
                </a:lnTo>
                <a:cubicBezTo>
                  <a:pt x="6054692" y="3502776"/>
                  <a:pt x="3630917" y="7135217"/>
                  <a:pt x="73217" y="7017472"/>
                </a:cubicBezTo>
                <a:close/>
              </a:path>
            </a:pathLst>
          </a:custGeom>
          <a:solidFill>
            <a:schemeClr val="bg1">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2" name="Title 1">
            <a:extLst>
              <a:ext uri="{FF2B5EF4-FFF2-40B4-BE49-F238E27FC236}">
                <a16:creationId xmlns:a16="http://schemas.microsoft.com/office/drawing/2014/main" id="{A02D60C8-7723-F210-3DE7-A98A768406E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C463782-D649-54A4-3A28-B907CD5E3E2B}"/>
              </a:ext>
            </a:extLst>
          </p:cNvPr>
          <p:cNvSpPr>
            <a:spLocks noGrp="1"/>
          </p:cNvSpPr>
          <p:nvPr>
            <p:ph type="sldNum" sz="quarter" idx="10"/>
          </p:nvPr>
        </p:nvSpPr>
        <p:spPr/>
        <p:txBody>
          <a:bodyPr/>
          <a:lstStyle>
            <a:lvl1pPr>
              <a:defRPr>
                <a:solidFill>
                  <a:schemeClr val="tx1"/>
                </a:solidFill>
              </a:defRPr>
            </a:lvl1pPr>
          </a:lstStyle>
          <a:p>
            <a:fld id="{A458D267-638F-B04B-BFBE-4B1A7C742C98}" type="slidenum">
              <a:rPr lang="en-US" smtClean="0"/>
              <a:pPr/>
              <a:t>‹#›</a:t>
            </a:fld>
            <a:endParaRPr lang="en-US"/>
          </a:p>
        </p:txBody>
      </p:sp>
      <p:sp>
        <p:nvSpPr>
          <p:cNvPr id="5" name="Text Placeholder 4">
            <a:extLst>
              <a:ext uri="{FF2B5EF4-FFF2-40B4-BE49-F238E27FC236}">
                <a16:creationId xmlns:a16="http://schemas.microsoft.com/office/drawing/2014/main" id="{85EAA7ED-B8F8-D3DD-E13B-E9083832F813}"/>
              </a:ext>
            </a:extLst>
          </p:cNvPr>
          <p:cNvSpPr>
            <a:spLocks noGrp="1"/>
          </p:cNvSpPr>
          <p:nvPr>
            <p:ph type="body" sz="quarter" idx="11"/>
          </p:nvPr>
        </p:nvSpPr>
        <p:spPr>
          <a:xfrm>
            <a:off x="319088" y="1635125"/>
            <a:ext cx="14006512" cy="575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0715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91000">
              <a:schemeClr val="accent6">
                <a:lumMod val="40000"/>
                <a:lumOff val="60000"/>
              </a:schemeClr>
            </a:gs>
            <a:gs pos="6000">
              <a:schemeClr val="accent5">
                <a:lumMod val="60000"/>
                <a:lumOff val="40000"/>
              </a:schemeClr>
            </a:gs>
          </a:gsLst>
          <a:lin ang="13500000" scaled="1"/>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D443363-D4FC-E08D-A663-44DD840EDD52}"/>
              </a:ext>
            </a:extLst>
          </p:cNvPr>
          <p:cNvSpPr>
            <a:spLocks noGrp="1" noChangeAspect="1"/>
          </p:cNvSpPr>
          <p:nvPr>
            <p:ph type="body" sz="quarter" idx="28" hasCustomPrompt="1"/>
          </p:nvPr>
        </p:nvSpPr>
        <p:spPr>
          <a:xfrm rot="5400000">
            <a:off x="8183661" y="-637685"/>
            <a:ext cx="5809053" cy="7084421"/>
          </a:xfrm>
          <a:custGeom>
            <a:avLst/>
            <a:gdLst>
              <a:gd name="connsiteX0" fmla="*/ 1545521 w 5756442"/>
              <a:gd name="connsiteY0" fmla="*/ 3964756 h 7020260"/>
              <a:gd name="connsiteX1" fmla="*/ 2625798 w 5756442"/>
              <a:gd name="connsiteY1" fmla="*/ 168870 h 7020260"/>
              <a:gd name="connsiteX2" fmla="*/ 2536192 w 5756442"/>
              <a:gd name="connsiteY2" fmla="*/ 0 h 7020260"/>
              <a:gd name="connsiteX3" fmla="*/ 3574266 w 5756442"/>
              <a:gd name="connsiteY3" fmla="*/ 0 h 7020260"/>
              <a:gd name="connsiteX4" fmla="*/ 3597460 w 5756442"/>
              <a:gd name="connsiteY4" fmla="*/ 127261 h 7020260"/>
              <a:gd name="connsiteX5" fmla="*/ 1545521 w 5756442"/>
              <a:gd name="connsiteY5" fmla="*/ 3964756 h 7020260"/>
              <a:gd name="connsiteX6" fmla="*/ 0 w 5756442"/>
              <a:gd name="connsiteY6" fmla="*/ 6146335 h 7020260"/>
              <a:gd name="connsiteX7" fmla="*/ 0 w 5756442"/>
              <a:gd name="connsiteY7" fmla="*/ 5002657 h 7020260"/>
              <a:gd name="connsiteX8" fmla="*/ 299308 w 5756442"/>
              <a:gd name="connsiteY8" fmla="*/ 4985348 h 7020260"/>
              <a:gd name="connsiteX9" fmla="*/ 3831467 w 5756442"/>
              <a:gd name="connsiteY9" fmla="*/ 1958338 h 7020260"/>
              <a:gd name="connsiteX10" fmla="*/ 96554 w 5756442"/>
              <a:gd name="connsiteY10" fmla="*/ 6132154 h 7020260"/>
              <a:gd name="connsiteX11" fmla="*/ 0 w 5756442"/>
              <a:gd name="connsiteY11" fmla="*/ 7012923 h 7020260"/>
              <a:gd name="connsiteX12" fmla="*/ 0 w 5756442"/>
              <a:gd name="connsiteY12" fmla="*/ 6629436 h 7020260"/>
              <a:gd name="connsiteX13" fmla="*/ 92607 w 5756442"/>
              <a:gd name="connsiteY13" fmla="*/ 6616854 h 7020260"/>
              <a:gd name="connsiteX14" fmla="*/ 4319840 w 5756442"/>
              <a:gd name="connsiteY14" fmla="*/ 222543 h 7020260"/>
              <a:gd name="connsiteX15" fmla="*/ 4277761 w 5756442"/>
              <a:gd name="connsiteY15" fmla="*/ 0 h 7020260"/>
              <a:gd name="connsiteX16" fmla="*/ 5702790 w 5756442"/>
              <a:gd name="connsiteY16" fmla="*/ 0 h 7020260"/>
              <a:gd name="connsiteX17" fmla="*/ 5726784 w 5756442"/>
              <a:gd name="connsiteY17" fmla="*/ 195457 h 7020260"/>
              <a:gd name="connsiteX18" fmla="*/ 73217 w 5756442"/>
              <a:gd name="connsiteY18" fmla="*/ 7017472 h 702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56442" h="7020260">
                <a:moveTo>
                  <a:pt x="1545521" y="3964756"/>
                </a:moveTo>
                <a:cubicBezTo>
                  <a:pt x="2788907" y="3093087"/>
                  <a:pt x="3243273" y="1488502"/>
                  <a:pt x="2625798" y="168870"/>
                </a:cubicBezTo>
                <a:lnTo>
                  <a:pt x="2536192" y="0"/>
                </a:lnTo>
                <a:lnTo>
                  <a:pt x="3574266" y="0"/>
                </a:lnTo>
                <a:lnTo>
                  <a:pt x="3597460" y="127261"/>
                </a:lnTo>
                <a:cubicBezTo>
                  <a:pt x="3830107" y="1634140"/>
                  <a:pt x="3037604" y="3240211"/>
                  <a:pt x="1545521" y="3964756"/>
                </a:cubicBezTo>
                <a:close/>
                <a:moveTo>
                  <a:pt x="0" y="6146335"/>
                </a:moveTo>
                <a:lnTo>
                  <a:pt x="0" y="5002657"/>
                </a:lnTo>
                <a:lnTo>
                  <a:pt x="299308" y="4985348"/>
                </a:lnTo>
                <a:cubicBezTo>
                  <a:pt x="1954813" y="4810067"/>
                  <a:pt x="3383431" y="3626134"/>
                  <a:pt x="3831467" y="1958338"/>
                </a:cubicBezTo>
                <a:cubicBezTo>
                  <a:pt x="3516248" y="4448459"/>
                  <a:pt x="1908273" y="5787843"/>
                  <a:pt x="96554" y="6132154"/>
                </a:cubicBezTo>
                <a:close/>
                <a:moveTo>
                  <a:pt x="0" y="7012923"/>
                </a:moveTo>
                <a:lnTo>
                  <a:pt x="0" y="6629436"/>
                </a:lnTo>
                <a:lnTo>
                  <a:pt x="92607" y="6616854"/>
                </a:lnTo>
                <a:cubicBezTo>
                  <a:pt x="3051808" y="6132908"/>
                  <a:pt x="4776041" y="2978283"/>
                  <a:pt x="4319840" y="222543"/>
                </a:cubicBezTo>
                <a:lnTo>
                  <a:pt x="4277761" y="0"/>
                </a:lnTo>
                <a:lnTo>
                  <a:pt x="5702790" y="0"/>
                </a:lnTo>
                <a:lnTo>
                  <a:pt x="5726784" y="195457"/>
                </a:lnTo>
                <a:cubicBezTo>
                  <a:pt x="6054692" y="3502776"/>
                  <a:pt x="3630917" y="7135217"/>
                  <a:pt x="73217" y="7017472"/>
                </a:cubicBezTo>
                <a:close/>
              </a:path>
            </a:pathLst>
          </a:custGeom>
          <a:solidFill>
            <a:schemeClr val="bg1">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2" name="Title 1">
            <a:extLst>
              <a:ext uri="{FF2B5EF4-FFF2-40B4-BE49-F238E27FC236}">
                <a16:creationId xmlns:a16="http://schemas.microsoft.com/office/drawing/2014/main" id="{A02D60C8-7723-F210-3DE7-A98A768406E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C463782-D649-54A4-3A28-B907CD5E3E2B}"/>
              </a:ext>
            </a:extLst>
          </p:cNvPr>
          <p:cNvSpPr>
            <a:spLocks noGrp="1"/>
          </p:cNvSpPr>
          <p:nvPr>
            <p:ph type="sldNum" sz="quarter" idx="10"/>
          </p:nvPr>
        </p:nvSpPr>
        <p:spPr/>
        <p:txBody>
          <a:bodyPr/>
          <a:lstStyle>
            <a:lvl1pPr>
              <a:defRPr>
                <a:solidFill>
                  <a:schemeClr val="tx1"/>
                </a:solidFill>
              </a:defRPr>
            </a:lvl1pPr>
          </a:lstStyle>
          <a:p>
            <a:fld id="{A458D267-638F-B04B-BFBE-4B1A7C742C98}" type="slidenum">
              <a:rPr lang="en-US" smtClean="0"/>
              <a:pPr/>
              <a:t>‹#›</a:t>
            </a:fld>
            <a:endParaRPr lang="en-US"/>
          </a:p>
        </p:txBody>
      </p:sp>
    </p:spTree>
    <p:extLst>
      <p:ext uri="{BB962C8B-B14F-4D97-AF65-F5344CB8AC3E}">
        <p14:creationId xmlns:p14="http://schemas.microsoft.com/office/powerpoint/2010/main" val="1678711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Venn Diagram">
    <p:bg>
      <p:bgPr>
        <a:gradFill>
          <a:gsLst>
            <a:gs pos="0">
              <a:schemeClr val="accent2"/>
            </a:gs>
            <a:gs pos="98000">
              <a:srgbClr val="485797"/>
            </a:gs>
          </a:gsLst>
          <a:lin ang="13500000" scaled="1"/>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10BCCB4F-507C-11F1-A213-0467286CC21B}"/>
              </a:ext>
            </a:extLst>
          </p:cNvPr>
          <p:cNvSpPr>
            <a:spLocks noGrp="1" noChangeAspect="1"/>
          </p:cNvSpPr>
          <p:nvPr>
            <p:ph type="body" sz="quarter" idx="25" hasCustomPrompt="1"/>
          </p:nvPr>
        </p:nvSpPr>
        <p:spPr>
          <a:xfrm rot="5400000">
            <a:off x="-362575" y="364792"/>
            <a:ext cx="5735783" cy="5006202"/>
          </a:xfrm>
          <a:prstGeom prst="round1Rect">
            <a:avLst/>
          </a:prstGeom>
          <a:solidFill>
            <a:schemeClr val="accent3"/>
          </a:solidFill>
          <a:ln>
            <a:noFill/>
          </a:ln>
          <a:effectLst>
            <a:outerShdw blurRad="254000" algn="c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274320" rIns="274320" rtlCol="0" anchor="ct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3" name="Slide Number Placeholder 2">
            <a:extLst>
              <a:ext uri="{FF2B5EF4-FFF2-40B4-BE49-F238E27FC236}">
                <a16:creationId xmlns:a16="http://schemas.microsoft.com/office/drawing/2014/main" id="{4C463782-D649-54A4-3A28-B907CD5E3E2B}"/>
              </a:ext>
            </a:extLst>
          </p:cNvPr>
          <p:cNvSpPr>
            <a:spLocks noGrp="1"/>
          </p:cNvSpPr>
          <p:nvPr>
            <p:ph type="sldNum" sz="quarter" idx="10"/>
          </p:nvPr>
        </p:nvSpPr>
        <p:spPr/>
        <p:txBody>
          <a:bodyPr/>
          <a:lstStyle>
            <a:lvl1pPr>
              <a:defRPr>
                <a:solidFill>
                  <a:schemeClr val="bg1"/>
                </a:solidFill>
              </a:defRPr>
            </a:lvl1pPr>
          </a:lstStyle>
          <a:p>
            <a:fld id="{A458D267-638F-B04B-BFBE-4B1A7C742C98}" type="slidenum">
              <a:rPr lang="en-US" smtClean="0"/>
              <a:pPr/>
              <a:t>‹#›</a:t>
            </a:fld>
            <a:endParaRPr lang="en-US"/>
          </a:p>
        </p:txBody>
      </p:sp>
      <p:pic>
        <p:nvPicPr>
          <p:cNvPr id="5" name="Picture 4">
            <a:extLst>
              <a:ext uri="{FF2B5EF4-FFF2-40B4-BE49-F238E27FC236}">
                <a16:creationId xmlns:a16="http://schemas.microsoft.com/office/drawing/2014/main" id="{77F285F2-807C-A0E8-4503-B5D7014C8089}"/>
              </a:ext>
            </a:extLst>
          </p:cNvPr>
          <p:cNvPicPr>
            <a:picLocks noChangeAspect="1"/>
          </p:cNvPicPr>
          <p:nvPr userDrawn="1"/>
        </p:nvPicPr>
        <p:blipFill rotWithShape="1">
          <a:blip r:embed="rId2">
            <a:lum bright="100000"/>
          </a:blip>
          <a:srcRect r="67222"/>
          <a:stretch/>
        </p:blipFill>
        <p:spPr>
          <a:xfrm>
            <a:off x="319668" y="7673132"/>
            <a:ext cx="472069" cy="428994"/>
          </a:xfrm>
          <a:prstGeom prst="rect">
            <a:avLst/>
          </a:prstGeom>
        </p:spPr>
      </p:pic>
      <p:sp>
        <p:nvSpPr>
          <p:cNvPr id="2" name="Title 1">
            <a:extLst>
              <a:ext uri="{FF2B5EF4-FFF2-40B4-BE49-F238E27FC236}">
                <a16:creationId xmlns:a16="http://schemas.microsoft.com/office/drawing/2014/main" id="{A8223D89-63E3-478E-C9ED-61F25F9AF771}"/>
              </a:ext>
            </a:extLst>
          </p:cNvPr>
          <p:cNvSpPr>
            <a:spLocks noGrp="1"/>
          </p:cNvSpPr>
          <p:nvPr>
            <p:ph type="title"/>
          </p:nvPr>
        </p:nvSpPr>
        <p:spPr>
          <a:xfrm>
            <a:off x="319668" y="438150"/>
            <a:ext cx="4493632" cy="3359150"/>
          </a:xfrm>
        </p:spPr>
        <p:txBody>
          <a:bodyPr/>
          <a:lstStyle>
            <a:lvl1pPr>
              <a:defRPr>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533A06D-2011-1CC3-DF6C-B09C17E6A80B}"/>
              </a:ext>
            </a:extLst>
          </p:cNvPr>
          <p:cNvSpPr>
            <a:spLocks noGrp="1"/>
          </p:cNvSpPr>
          <p:nvPr>
            <p:ph type="body" sz="quarter" idx="11"/>
          </p:nvPr>
        </p:nvSpPr>
        <p:spPr>
          <a:xfrm>
            <a:off x="6166647" y="438150"/>
            <a:ext cx="4443493" cy="4443493"/>
          </a:xfrm>
          <a:prstGeom prst="ellipse">
            <a:avLst/>
          </a:prstGeom>
          <a:gradFill>
            <a:gsLst>
              <a:gs pos="0">
                <a:schemeClr val="bg1">
                  <a:alpha val="0"/>
                </a:schemeClr>
              </a:gs>
              <a:gs pos="98000">
                <a:schemeClr val="bg1">
                  <a:alpha val="7000"/>
                </a:schemeClr>
              </a:gs>
            </a:gsLst>
            <a:lin ang="13500000" scaled="1"/>
          </a:gradFill>
          <a:ln w="25400">
            <a:solidFill>
              <a:schemeClr val="bg1"/>
            </a:solidFill>
          </a:ln>
        </p:spPr>
        <p:txBody>
          <a:bodyPr lIns="0" rIns="457200" anchor="ctr"/>
          <a:lstStyle>
            <a:lvl1pPr marL="0" indent="0" algn="l">
              <a:buNone/>
              <a:defRPr sz="2400" b="1">
                <a:solidFill>
                  <a:schemeClr val="bg1"/>
                </a:solidFill>
              </a:defRPr>
            </a:lvl1pPr>
            <a:lvl2pPr marL="0" indent="0" algn="l">
              <a:buNone/>
              <a:tabLst/>
              <a:defRPr sz="1800" b="0" i="0">
                <a:solidFill>
                  <a:schemeClr val="bg1"/>
                </a:solidFill>
                <a:latin typeface="Segoe UI Light" panose="020B0502040204020203" pitchFamily="34" charset="0"/>
                <a:cs typeface="Segoe UI Light" panose="020B0502040204020203" pitchFamily="34" charset="0"/>
              </a:defRPr>
            </a:lvl2pPr>
            <a:lvl3pPr marL="1392238" indent="0" algn="ctr">
              <a:buNone/>
              <a:defRPr>
                <a:solidFill>
                  <a:schemeClr val="bg1"/>
                </a:solidFill>
              </a:defRPr>
            </a:lvl3pPr>
            <a:lvl4pPr marL="1884362" indent="0" algn="ctr">
              <a:buNone/>
              <a:defRPr>
                <a:solidFill>
                  <a:schemeClr val="bg1"/>
                </a:solidFill>
              </a:defRPr>
            </a:lvl4pPr>
            <a:lvl5pPr marL="2376487" indent="0" algn="ctr">
              <a:buNone/>
              <a:defRPr>
                <a:solidFill>
                  <a:schemeClr val="bg1"/>
                </a:solidFill>
              </a:defRPr>
            </a:lvl5pPr>
          </a:lstStyle>
          <a:p>
            <a:pPr lvl="0"/>
            <a:r>
              <a:rPr lang="en-US" dirty="0"/>
              <a:t>Click to edit Master text styles</a:t>
            </a:r>
          </a:p>
          <a:p>
            <a:pPr lvl="1"/>
            <a:r>
              <a:rPr lang="en-US" dirty="0"/>
              <a:t>Second level</a:t>
            </a:r>
          </a:p>
        </p:txBody>
      </p:sp>
      <p:sp>
        <p:nvSpPr>
          <p:cNvPr id="9" name="Text Placeholder 7">
            <a:extLst>
              <a:ext uri="{FF2B5EF4-FFF2-40B4-BE49-F238E27FC236}">
                <a16:creationId xmlns:a16="http://schemas.microsoft.com/office/drawing/2014/main" id="{6E75E9D7-D4E5-B013-2052-7903964AF937}"/>
              </a:ext>
            </a:extLst>
          </p:cNvPr>
          <p:cNvSpPr>
            <a:spLocks noGrp="1"/>
          </p:cNvSpPr>
          <p:nvPr>
            <p:ph type="body" sz="quarter" idx="12"/>
          </p:nvPr>
        </p:nvSpPr>
        <p:spPr>
          <a:xfrm>
            <a:off x="9621984" y="438150"/>
            <a:ext cx="4443493" cy="4443493"/>
          </a:xfrm>
          <a:prstGeom prst="ellipse">
            <a:avLst/>
          </a:prstGeom>
          <a:gradFill>
            <a:gsLst>
              <a:gs pos="0">
                <a:schemeClr val="bg1">
                  <a:alpha val="0"/>
                </a:schemeClr>
              </a:gs>
              <a:gs pos="98000">
                <a:schemeClr val="bg1">
                  <a:alpha val="7000"/>
                </a:schemeClr>
              </a:gs>
            </a:gsLst>
            <a:lin ang="13500000" scaled="1"/>
          </a:gradFill>
          <a:ln w="25400">
            <a:solidFill>
              <a:schemeClr val="bg1"/>
            </a:solidFill>
          </a:ln>
        </p:spPr>
        <p:txBody>
          <a:bodyPr lIns="457200" rIns="0" anchor="ctr"/>
          <a:lstStyle>
            <a:lvl1pPr marL="0" indent="0" algn="r">
              <a:buNone/>
              <a:defRPr sz="2400" b="1">
                <a:solidFill>
                  <a:schemeClr val="bg1"/>
                </a:solidFill>
              </a:defRPr>
            </a:lvl1pPr>
            <a:lvl2pPr marL="0" indent="0" algn="r">
              <a:buNone/>
              <a:tabLst/>
              <a:defRPr sz="1800" b="0" i="0">
                <a:solidFill>
                  <a:schemeClr val="bg1"/>
                </a:solidFill>
                <a:latin typeface="Segoe UI Light" panose="020B0502040204020203" pitchFamily="34" charset="0"/>
                <a:cs typeface="Segoe UI Light" panose="020B0502040204020203" pitchFamily="34" charset="0"/>
              </a:defRPr>
            </a:lvl2pPr>
            <a:lvl3pPr marL="1392238" indent="0" algn="ctr">
              <a:buNone/>
              <a:defRPr>
                <a:solidFill>
                  <a:schemeClr val="bg1"/>
                </a:solidFill>
              </a:defRPr>
            </a:lvl3pPr>
            <a:lvl4pPr marL="1884362" indent="0" algn="ctr">
              <a:buNone/>
              <a:defRPr>
                <a:solidFill>
                  <a:schemeClr val="bg1"/>
                </a:solidFill>
              </a:defRPr>
            </a:lvl4pPr>
            <a:lvl5pPr marL="2376487" indent="0" algn="ctr">
              <a:buNone/>
              <a:defRPr>
                <a:solidFill>
                  <a:schemeClr val="bg1"/>
                </a:solidFill>
              </a:defRPr>
            </a:lvl5pPr>
          </a:lstStyle>
          <a:p>
            <a:pPr lvl="0"/>
            <a:r>
              <a:rPr lang="en-US" dirty="0"/>
              <a:t>Click to edit Master text styles</a:t>
            </a:r>
          </a:p>
          <a:p>
            <a:pPr lvl="1"/>
            <a:r>
              <a:rPr lang="en-US" dirty="0"/>
              <a:t>Second level</a:t>
            </a:r>
          </a:p>
        </p:txBody>
      </p:sp>
      <p:sp>
        <p:nvSpPr>
          <p:cNvPr id="11" name="Text Placeholder 7">
            <a:extLst>
              <a:ext uri="{FF2B5EF4-FFF2-40B4-BE49-F238E27FC236}">
                <a16:creationId xmlns:a16="http://schemas.microsoft.com/office/drawing/2014/main" id="{A679205D-7D47-2965-94D4-6C0654663413}"/>
              </a:ext>
            </a:extLst>
          </p:cNvPr>
          <p:cNvSpPr>
            <a:spLocks noGrp="1"/>
          </p:cNvSpPr>
          <p:nvPr>
            <p:ph type="body" sz="quarter" idx="13"/>
          </p:nvPr>
        </p:nvSpPr>
        <p:spPr>
          <a:xfrm>
            <a:off x="7894316" y="3184445"/>
            <a:ext cx="4443493" cy="4443493"/>
          </a:xfrm>
          <a:prstGeom prst="ellipse">
            <a:avLst/>
          </a:prstGeom>
          <a:gradFill>
            <a:gsLst>
              <a:gs pos="0">
                <a:schemeClr val="bg1">
                  <a:alpha val="0"/>
                </a:schemeClr>
              </a:gs>
              <a:gs pos="98000">
                <a:schemeClr val="bg1">
                  <a:alpha val="7000"/>
                </a:schemeClr>
              </a:gs>
            </a:gsLst>
            <a:lin ang="13500000" scaled="1"/>
          </a:gradFill>
          <a:ln w="25400">
            <a:solidFill>
              <a:schemeClr val="bg1"/>
            </a:solidFill>
          </a:ln>
        </p:spPr>
        <p:txBody>
          <a:bodyPr bIns="0" anchor="b"/>
          <a:lstStyle>
            <a:lvl1pPr marL="0" indent="0" algn="ctr">
              <a:buNone/>
              <a:defRPr sz="2400" b="1">
                <a:solidFill>
                  <a:schemeClr val="bg1"/>
                </a:solidFill>
              </a:defRPr>
            </a:lvl1pPr>
            <a:lvl2pPr marL="0" indent="0" algn="ctr">
              <a:buNone/>
              <a:tabLst/>
              <a:defRPr sz="1800" b="0" i="0">
                <a:solidFill>
                  <a:schemeClr val="bg1"/>
                </a:solidFill>
                <a:latin typeface="Segoe UI Light" panose="020B0502040204020203" pitchFamily="34" charset="0"/>
                <a:cs typeface="Segoe UI Light" panose="020B0502040204020203" pitchFamily="34" charset="0"/>
              </a:defRPr>
            </a:lvl2pPr>
            <a:lvl3pPr marL="1392238" indent="0" algn="ctr">
              <a:buNone/>
              <a:defRPr>
                <a:solidFill>
                  <a:schemeClr val="bg1"/>
                </a:solidFill>
              </a:defRPr>
            </a:lvl3pPr>
            <a:lvl4pPr marL="1884362" indent="0" algn="ctr">
              <a:buNone/>
              <a:defRPr>
                <a:solidFill>
                  <a:schemeClr val="bg1"/>
                </a:solidFill>
              </a:defRPr>
            </a:lvl4pPr>
            <a:lvl5pPr marL="2376487" indent="0" algn="ctr">
              <a:buNone/>
              <a:defRPr>
                <a:solidFill>
                  <a:schemeClr val="bg1"/>
                </a:solidFill>
              </a:defRPr>
            </a:lvl5pPr>
          </a:lstStyle>
          <a:p>
            <a:pPr lvl="0"/>
            <a:r>
              <a:rPr lang="en-US" dirty="0"/>
              <a:t>Click to edit Master text styles</a:t>
            </a:r>
          </a:p>
          <a:p>
            <a:pPr lvl="1"/>
            <a:r>
              <a:rPr lang="en-US" dirty="0"/>
              <a:t>Second level</a:t>
            </a:r>
          </a:p>
        </p:txBody>
      </p:sp>
      <p:pic>
        <p:nvPicPr>
          <p:cNvPr id="6" name="Graphic 5">
            <a:extLst>
              <a:ext uri="{FF2B5EF4-FFF2-40B4-BE49-F238E27FC236}">
                <a16:creationId xmlns:a16="http://schemas.microsoft.com/office/drawing/2014/main" id="{F9A3268C-AE48-40A6-7C90-EF32AD5327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1943" y="7818013"/>
            <a:ext cx="5233436" cy="165266"/>
          </a:xfrm>
          <a:prstGeom prst="rect">
            <a:avLst/>
          </a:prstGeom>
        </p:spPr>
      </p:pic>
    </p:spTree>
    <p:extLst>
      <p:ext uri="{BB962C8B-B14F-4D97-AF65-F5344CB8AC3E}">
        <p14:creationId xmlns:p14="http://schemas.microsoft.com/office/powerpoint/2010/main" val="2383506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 Dark Background">
    <p:bg>
      <p:bgPr>
        <a:gradFill>
          <a:gsLst>
            <a:gs pos="82000">
              <a:schemeClr val="accent2"/>
            </a:gs>
            <a:gs pos="18000">
              <a:schemeClr val="accent3"/>
            </a:gs>
          </a:gsLst>
          <a:lin ang="2700000" scaled="1"/>
        </a:gra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EAE72EA-1B9B-15D1-F5C1-320D3C12DA51}"/>
              </a:ext>
            </a:extLst>
          </p:cNvPr>
          <p:cNvSpPr>
            <a:spLocks noGrp="1" noChangeAspect="1"/>
          </p:cNvSpPr>
          <p:nvPr>
            <p:ph type="body" sz="quarter" idx="28" hasCustomPrompt="1"/>
          </p:nvPr>
        </p:nvSpPr>
        <p:spPr>
          <a:xfrm rot="5400000">
            <a:off x="8183661" y="-637685"/>
            <a:ext cx="5809053" cy="7084421"/>
          </a:xfrm>
          <a:custGeom>
            <a:avLst/>
            <a:gdLst>
              <a:gd name="connsiteX0" fmla="*/ 1545521 w 5756442"/>
              <a:gd name="connsiteY0" fmla="*/ 3964756 h 7020260"/>
              <a:gd name="connsiteX1" fmla="*/ 2625798 w 5756442"/>
              <a:gd name="connsiteY1" fmla="*/ 168870 h 7020260"/>
              <a:gd name="connsiteX2" fmla="*/ 2536192 w 5756442"/>
              <a:gd name="connsiteY2" fmla="*/ 0 h 7020260"/>
              <a:gd name="connsiteX3" fmla="*/ 3574266 w 5756442"/>
              <a:gd name="connsiteY3" fmla="*/ 0 h 7020260"/>
              <a:gd name="connsiteX4" fmla="*/ 3597460 w 5756442"/>
              <a:gd name="connsiteY4" fmla="*/ 127261 h 7020260"/>
              <a:gd name="connsiteX5" fmla="*/ 1545521 w 5756442"/>
              <a:gd name="connsiteY5" fmla="*/ 3964756 h 7020260"/>
              <a:gd name="connsiteX6" fmla="*/ 0 w 5756442"/>
              <a:gd name="connsiteY6" fmla="*/ 6146335 h 7020260"/>
              <a:gd name="connsiteX7" fmla="*/ 0 w 5756442"/>
              <a:gd name="connsiteY7" fmla="*/ 5002657 h 7020260"/>
              <a:gd name="connsiteX8" fmla="*/ 299308 w 5756442"/>
              <a:gd name="connsiteY8" fmla="*/ 4985348 h 7020260"/>
              <a:gd name="connsiteX9" fmla="*/ 3831467 w 5756442"/>
              <a:gd name="connsiteY9" fmla="*/ 1958338 h 7020260"/>
              <a:gd name="connsiteX10" fmla="*/ 96554 w 5756442"/>
              <a:gd name="connsiteY10" fmla="*/ 6132154 h 7020260"/>
              <a:gd name="connsiteX11" fmla="*/ 0 w 5756442"/>
              <a:gd name="connsiteY11" fmla="*/ 7012923 h 7020260"/>
              <a:gd name="connsiteX12" fmla="*/ 0 w 5756442"/>
              <a:gd name="connsiteY12" fmla="*/ 6629436 h 7020260"/>
              <a:gd name="connsiteX13" fmla="*/ 92607 w 5756442"/>
              <a:gd name="connsiteY13" fmla="*/ 6616854 h 7020260"/>
              <a:gd name="connsiteX14" fmla="*/ 4319840 w 5756442"/>
              <a:gd name="connsiteY14" fmla="*/ 222543 h 7020260"/>
              <a:gd name="connsiteX15" fmla="*/ 4277761 w 5756442"/>
              <a:gd name="connsiteY15" fmla="*/ 0 h 7020260"/>
              <a:gd name="connsiteX16" fmla="*/ 5702790 w 5756442"/>
              <a:gd name="connsiteY16" fmla="*/ 0 h 7020260"/>
              <a:gd name="connsiteX17" fmla="*/ 5726784 w 5756442"/>
              <a:gd name="connsiteY17" fmla="*/ 195457 h 7020260"/>
              <a:gd name="connsiteX18" fmla="*/ 73217 w 5756442"/>
              <a:gd name="connsiteY18" fmla="*/ 7017472 h 702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56442" h="7020260">
                <a:moveTo>
                  <a:pt x="1545521" y="3964756"/>
                </a:moveTo>
                <a:cubicBezTo>
                  <a:pt x="2788907" y="3093087"/>
                  <a:pt x="3243273" y="1488502"/>
                  <a:pt x="2625798" y="168870"/>
                </a:cubicBezTo>
                <a:lnTo>
                  <a:pt x="2536192" y="0"/>
                </a:lnTo>
                <a:lnTo>
                  <a:pt x="3574266" y="0"/>
                </a:lnTo>
                <a:lnTo>
                  <a:pt x="3597460" y="127261"/>
                </a:lnTo>
                <a:cubicBezTo>
                  <a:pt x="3830107" y="1634140"/>
                  <a:pt x="3037604" y="3240211"/>
                  <a:pt x="1545521" y="3964756"/>
                </a:cubicBezTo>
                <a:close/>
                <a:moveTo>
                  <a:pt x="0" y="6146335"/>
                </a:moveTo>
                <a:lnTo>
                  <a:pt x="0" y="5002657"/>
                </a:lnTo>
                <a:lnTo>
                  <a:pt x="299308" y="4985348"/>
                </a:lnTo>
                <a:cubicBezTo>
                  <a:pt x="1954813" y="4810067"/>
                  <a:pt x="3383431" y="3626134"/>
                  <a:pt x="3831467" y="1958338"/>
                </a:cubicBezTo>
                <a:cubicBezTo>
                  <a:pt x="3516248" y="4448459"/>
                  <a:pt x="1908273" y="5787843"/>
                  <a:pt x="96554" y="6132154"/>
                </a:cubicBezTo>
                <a:close/>
                <a:moveTo>
                  <a:pt x="0" y="7012923"/>
                </a:moveTo>
                <a:lnTo>
                  <a:pt x="0" y="6629436"/>
                </a:lnTo>
                <a:lnTo>
                  <a:pt x="92607" y="6616854"/>
                </a:lnTo>
                <a:cubicBezTo>
                  <a:pt x="3051808" y="6132908"/>
                  <a:pt x="4776041" y="2978283"/>
                  <a:pt x="4319840" y="222543"/>
                </a:cubicBezTo>
                <a:lnTo>
                  <a:pt x="4277761" y="0"/>
                </a:lnTo>
                <a:lnTo>
                  <a:pt x="5702790" y="0"/>
                </a:lnTo>
                <a:lnTo>
                  <a:pt x="5726784" y="195457"/>
                </a:lnTo>
                <a:cubicBezTo>
                  <a:pt x="6054692" y="3502776"/>
                  <a:pt x="3630917" y="7135217"/>
                  <a:pt x="73217" y="7017472"/>
                </a:cubicBezTo>
                <a:close/>
              </a:path>
            </a:pathLst>
          </a:custGeom>
          <a:solidFill>
            <a:schemeClr val="bg1">
              <a:alpha val="11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2" name="Title 1">
            <a:extLst>
              <a:ext uri="{FF2B5EF4-FFF2-40B4-BE49-F238E27FC236}">
                <a16:creationId xmlns:a16="http://schemas.microsoft.com/office/drawing/2014/main" id="{A02D60C8-7723-F210-3DE7-A98A768406E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4C463782-D649-54A4-3A28-B907CD5E3E2B}"/>
              </a:ext>
            </a:extLst>
          </p:cNvPr>
          <p:cNvSpPr>
            <a:spLocks noGrp="1"/>
          </p:cNvSpPr>
          <p:nvPr>
            <p:ph type="sldNum" sz="quarter" idx="10"/>
          </p:nvPr>
        </p:nvSpPr>
        <p:spPr/>
        <p:txBody>
          <a:bodyPr/>
          <a:lstStyle>
            <a:lvl1pPr>
              <a:defRPr>
                <a:solidFill>
                  <a:schemeClr val="bg1"/>
                </a:solidFill>
              </a:defRPr>
            </a:lvl1pPr>
          </a:lstStyle>
          <a:p>
            <a:fld id="{A458D267-638F-B04B-BFBE-4B1A7C742C98}" type="slidenum">
              <a:rPr lang="en-US" smtClean="0"/>
              <a:pPr/>
              <a:t>‹#›</a:t>
            </a:fld>
            <a:endParaRPr lang="en-US"/>
          </a:p>
        </p:txBody>
      </p:sp>
      <p:pic>
        <p:nvPicPr>
          <p:cNvPr id="5" name="Picture 4">
            <a:extLst>
              <a:ext uri="{FF2B5EF4-FFF2-40B4-BE49-F238E27FC236}">
                <a16:creationId xmlns:a16="http://schemas.microsoft.com/office/drawing/2014/main" id="{77F285F2-807C-A0E8-4503-B5D7014C8089}"/>
              </a:ext>
            </a:extLst>
          </p:cNvPr>
          <p:cNvPicPr>
            <a:picLocks noChangeAspect="1"/>
          </p:cNvPicPr>
          <p:nvPr userDrawn="1"/>
        </p:nvPicPr>
        <p:blipFill rotWithShape="1">
          <a:blip r:embed="rId2">
            <a:lum bright="100000"/>
          </a:blip>
          <a:srcRect r="67222"/>
          <a:stretch/>
        </p:blipFill>
        <p:spPr>
          <a:xfrm>
            <a:off x="319668" y="7673132"/>
            <a:ext cx="472069" cy="428994"/>
          </a:xfrm>
          <a:prstGeom prst="rect">
            <a:avLst/>
          </a:prstGeom>
        </p:spPr>
      </p:pic>
      <p:pic>
        <p:nvPicPr>
          <p:cNvPr id="6" name="Graphic 5">
            <a:extLst>
              <a:ext uri="{FF2B5EF4-FFF2-40B4-BE49-F238E27FC236}">
                <a16:creationId xmlns:a16="http://schemas.microsoft.com/office/drawing/2014/main" id="{BF417CDD-BF9A-226E-7B25-4536F452FC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1943" y="7818013"/>
            <a:ext cx="5233436" cy="165266"/>
          </a:xfrm>
          <a:prstGeom prst="rect">
            <a:avLst/>
          </a:prstGeom>
        </p:spPr>
      </p:pic>
    </p:spTree>
    <p:extLst>
      <p:ext uri="{BB962C8B-B14F-4D97-AF65-F5344CB8AC3E}">
        <p14:creationId xmlns:p14="http://schemas.microsoft.com/office/powerpoint/2010/main" val="410534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5C54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200E4-1C7D-EB4B-2EDE-9EC8B8BA62BB}"/>
              </a:ext>
            </a:extLst>
          </p:cNvPr>
          <p:cNvSpPr>
            <a:spLocks noGrp="1"/>
          </p:cNvSpPr>
          <p:nvPr>
            <p:ph type="title"/>
          </p:nvPr>
        </p:nvSpPr>
        <p:spPr>
          <a:xfrm>
            <a:off x="740196" y="3838790"/>
            <a:ext cx="6680753" cy="2377702"/>
          </a:xfrm>
        </p:spPr>
        <p:txBody>
          <a:bodyPr anchor="b"/>
          <a:lstStyle>
            <a:lvl1pPr algn="l">
              <a:lnSpc>
                <a:spcPct val="80000"/>
              </a:lnSpc>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141413E2-1BCD-042B-73F0-9964E0489E4B}"/>
              </a:ext>
            </a:extLst>
          </p:cNvPr>
          <p:cNvPicPr>
            <a:picLocks noChangeAspect="1"/>
          </p:cNvPicPr>
          <p:nvPr userDrawn="1"/>
        </p:nvPicPr>
        <p:blipFill rotWithShape="1">
          <a:blip r:embed="rId2">
            <a:lum bright="100000"/>
            <a:alphaModFix amt="7000"/>
          </a:blip>
          <a:srcRect t="52099" r="85088"/>
          <a:stretch/>
        </p:blipFill>
        <p:spPr>
          <a:xfrm>
            <a:off x="6636511" y="0"/>
            <a:ext cx="7993890" cy="7649104"/>
          </a:xfrm>
          <a:prstGeom prst="rect">
            <a:avLst/>
          </a:prstGeom>
        </p:spPr>
      </p:pic>
      <p:sp>
        <p:nvSpPr>
          <p:cNvPr id="5" name="Slide Number Placeholder 17">
            <a:extLst>
              <a:ext uri="{FF2B5EF4-FFF2-40B4-BE49-F238E27FC236}">
                <a16:creationId xmlns:a16="http://schemas.microsoft.com/office/drawing/2014/main" id="{D7373281-7D12-F7B9-D8FD-F760CACD6566}"/>
              </a:ext>
            </a:extLst>
          </p:cNvPr>
          <p:cNvSpPr>
            <a:spLocks noGrp="1"/>
          </p:cNvSpPr>
          <p:nvPr>
            <p:ph type="sldNum" sz="quarter" idx="4"/>
          </p:nvPr>
        </p:nvSpPr>
        <p:spPr>
          <a:xfrm>
            <a:off x="13838664" y="7627938"/>
            <a:ext cx="486936" cy="438150"/>
          </a:xfrm>
          <a:prstGeom prst="rect">
            <a:avLst/>
          </a:prstGeom>
        </p:spPr>
        <p:txBody>
          <a:bodyPr vert="horz" lIns="91440" tIns="45720" rIns="91440" bIns="45720" rtlCol="0" anchor="ctr"/>
          <a:lstStyle>
            <a:lvl1pPr algn="r">
              <a:defRPr sz="1200">
                <a:solidFill>
                  <a:schemeClr val="bg1"/>
                </a:solidFill>
              </a:defRPr>
            </a:lvl1pPr>
          </a:lstStyle>
          <a:p>
            <a:fld id="{A458D267-638F-B04B-BFBE-4B1A7C742C98}" type="slidenum">
              <a:rPr lang="en-US" smtClean="0"/>
              <a:pPr/>
              <a:t>‹#›</a:t>
            </a:fld>
            <a:endParaRPr lang="en-US"/>
          </a:p>
        </p:txBody>
      </p:sp>
      <p:sp>
        <p:nvSpPr>
          <p:cNvPr id="8" name="Text Placeholder 2">
            <a:extLst>
              <a:ext uri="{FF2B5EF4-FFF2-40B4-BE49-F238E27FC236}">
                <a16:creationId xmlns:a16="http://schemas.microsoft.com/office/drawing/2014/main" id="{75756CBD-92B9-916D-FCC0-C98AD21BF9C4}"/>
              </a:ext>
            </a:extLst>
          </p:cNvPr>
          <p:cNvSpPr>
            <a:spLocks noGrp="1"/>
          </p:cNvSpPr>
          <p:nvPr>
            <p:ph type="body" sz="quarter" idx="12" hasCustomPrompt="1"/>
          </p:nvPr>
        </p:nvSpPr>
        <p:spPr>
          <a:xfrm>
            <a:off x="740196" y="6253536"/>
            <a:ext cx="6680753" cy="571500"/>
          </a:xfrm>
          <a:prstGeom prst="rect">
            <a:avLst/>
          </a:prstGeom>
        </p:spPr>
        <p:txBody>
          <a:bodyPr anchor="b"/>
          <a:lstStyle>
            <a:lvl1pPr marL="0" indent="0" algn="l">
              <a:buNone/>
              <a:defRPr sz="3600" b="0" i="0">
                <a:solidFill>
                  <a:schemeClr val="bg1"/>
                </a:solidFill>
                <a:latin typeface="Segoe UI Light" panose="020B0502040204020203" pitchFamily="34" charset="0"/>
                <a:cs typeface="Segoe UI Light" panose="020B0502040204020203" pitchFamily="34" charset="0"/>
              </a:defRPr>
            </a:lvl1pPr>
          </a:lstStyle>
          <a:p>
            <a:pPr algn="ctr"/>
            <a:r>
              <a:rPr lang="en-US" sz="3600" dirty="0">
                <a:latin typeface="Segoe UI Light" panose="020B0502040204020203" pitchFamily="34" charset="0"/>
              </a:rPr>
              <a:t>Speaker Name</a:t>
            </a:r>
          </a:p>
        </p:txBody>
      </p:sp>
      <p:sp>
        <p:nvSpPr>
          <p:cNvPr id="9" name="Text Placeholder 3">
            <a:extLst>
              <a:ext uri="{FF2B5EF4-FFF2-40B4-BE49-F238E27FC236}">
                <a16:creationId xmlns:a16="http://schemas.microsoft.com/office/drawing/2014/main" id="{A60ACCE2-E342-C02C-4786-8D9B4745AE9A}"/>
              </a:ext>
            </a:extLst>
          </p:cNvPr>
          <p:cNvSpPr>
            <a:spLocks noGrp="1"/>
          </p:cNvSpPr>
          <p:nvPr>
            <p:ph type="body" sz="quarter" idx="13" hasCustomPrompt="1"/>
          </p:nvPr>
        </p:nvSpPr>
        <p:spPr>
          <a:xfrm>
            <a:off x="740196" y="6899120"/>
            <a:ext cx="5147734" cy="571500"/>
          </a:xfrm>
          <a:prstGeom prst="rect">
            <a:avLst/>
          </a:prstGeom>
        </p:spPr>
        <p:txBody>
          <a:bodyPr/>
          <a:lstStyle>
            <a:lvl1pPr marL="0" indent="0" algn="l">
              <a:buNone/>
              <a:defRPr sz="2000" b="0" i="0">
                <a:solidFill>
                  <a:schemeClr val="bg1">
                    <a:alpha val="60000"/>
                  </a:schemeClr>
                </a:solidFill>
                <a:latin typeface="Segoe UI Light" panose="020B0502040204020203" pitchFamily="34" charset="0"/>
                <a:cs typeface="Segoe UI Light" panose="020B0502040204020203" pitchFamily="34" charset="0"/>
              </a:defRPr>
            </a:lvl1pPr>
          </a:lstStyle>
          <a:p>
            <a:pPr algn="ctr"/>
            <a:r>
              <a:rPr lang="en-US" sz="2000" dirty="0">
                <a:solidFill>
                  <a:schemeClr val="bg1">
                    <a:alpha val="58000"/>
                  </a:schemeClr>
                </a:solidFill>
                <a:latin typeface="Segoe UI Light" panose="020B0502040204020203" pitchFamily="34" charset="0"/>
              </a:rPr>
              <a:t>Date</a:t>
            </a:r>
          </a:p>
        </p:txBody>
      </p:sp>
      <p:pic>
        <p:nvPicPr>
          <p:cNvPr id="10" name="Picture 9" descr="A picture containing text, sign&#10;&#10;Description automatically generated">
            <a:extLst>
              <a:ext uri="{FF2B5EF4-FFF2-40B4-BE49-F238E27FC236}">
                <a16:creationId xmlns:a16="http://schemas.microsoft.com/office/drawing/2014/main" id="{C3146C73-6E7C-15D9-52C3-3BC6DB556937}"/>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740196" y="758980"/>
            <a:ext cx="2464651" cy="793463"/>
          </a:xfrm>
          <a:prstGeom prst="rect">
            <a:avLst/>
          </a:prstGeom>
        </p:spPr>
      </p:pic>
    </p:spTree>
    <p:extLst>
      <p:ext uri="{BB962C8B-B14F-4D97-AF65-F5344CB8AC3E}">
        <p14:creationId xmlns:p14="http://schemas.microsoft.com/office/powerpoint/2010/main" val="4233192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Only - Dark Background">
    <p:bg>
      <p:bgPr>
        <a:gradFill>
          <a:gsLst>
            <a:gs pos="0">
              <a:schemeClr val="accent2"/>
            </a:gs>
            <a:gs pos="98000">
              <a:srgbClr val="485797"/>
            </a:gs>
          </a:gsLst>
          <a:lin ang="135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463782-D649-54A4-3A28-B907CD5E3E2B}"/>
              </a:ext>
            </a:extLst>
          </p:cNvPr>
          <p:cNvSpPr>
            <a:spLocks noGrp="1"/>
          </p:cNvSpPr>
          <p:nvPr>
            <p:ph type="sldNum" sz="quarter" idx="10"/>
          </p:nvPr>
        </p:nvSpPr>
        <p:spPr/>
        <p:txBody>
          <a:bodyPr/>
          <a:lstStyle>
            <a:lvl1pPr>
              <a:defRPr>
                <a:solidFill>
                  <a:schemeClr val="bg1"/>
                </a:solidFill>
              </a:defRPr>
            </a:lvl1pPr>
          </a:lstStyle>
          <a:p>
            <a:fld id="{A458D267-638F-B04B-BFBE-4B1A7C742C98}" type="slidenum">
              <a:rPr lang="en-US" smtClean="0"/>
              <a:pPr/>
              <a:t>‹#›</a:t>
            </a:fld>
            <a:endParaRPr lang="en-US"/>
          </a:p>
        </p:txBody>
      </p:sp>
      <p:pic>
        <p:nvPicPr>
          <p:cNvPr id="5" name="Picture 4">
            <a:extLst>
              <a:ext uri="{FF2B5EF4-FFF2-40B4-BE49-F238E27FC236}">
                <a16:creationId xmlns:a16="http://schemas.microsoft.com/office/drawing/2014/main" id="{77F285F2-807C-A0E8-4503-B5D7014C8089}"/>
              </a:ext>
            </a:extLst>
          </p:cNvPr>
          <p:cNvPicPr>
            <a:picLocks noChangeAspect="1"/>
          </p:cNvPicPr>
          <p:nvPr userDrawn="1"/>
        </p:nvPicPr>
        <p:blipFill rotWithShape="1">
          <a:blip r:embed="rId2">
            <a:lum bright="100000"/>
          </a:blip>
          <a:srcRect r="67222"/>
          <a:stretch/>
        </p:blipFill>
        <p:spPr>
          <a:xfrm>
            <a:off x="319668" y="7673132"/>
            <a:ext cx="472069" cy="428994"/>
          </a:xfrm>
          <a:prstGeom prst="rect">
            <a:avLst/>
          </a:prstGeom>
        </p:spPr>
      </p:pic>
      <p:sp>
        <p:nvSpPr>
          <p:cNvPr id="4" name="Text Placeholder 3">
            <a:extLst>
              <a:ext uri="{FF2B5EF4-FFF2-40B4-BE49-F238E27FC236}">
                <a16:creationId xmlns:a16="http://schemas.microsoft.com/office/drawing/2014/main" id="{174874E8-580F-66EE-F47D-F5FCBFD568D3}"/>
              </a:ext>
            </a:extLst>
          </p:cNvPr>
          <p:cNvSpPr>
            <a:spLocks noGrp="1" noChangeAspect="1"/>
          </p:cNvSpPr>
          <p:nvPr>
            <p:ph type="body" sz="quarter" idx="28" hasCustomPrompt="1"/>
          </p:nvPr>
        </p:nvSpPr>
        <p:spPr>
          <a:xfrm rot="5400000">
            <a:off x="8183661" y="-637685"/>
            <a:ext cx="5809053" cy="7084421"/>
          </a:xfrm>
          <a:custGeom>
            <a:avLst/>
            <a:gdLst>
              <a:gd name="connsiteX0" fmla="*/ 1545521 w 5756442"/>
              <a:gd name="connsiteY0" fmla="*/ 3964756 h 7020260"/>
              <a:gd name="connsiteX1" fmla="*/ 2625798 w 5756442"/>
              <a:gd name="connsiteY1" fmla="*/ 168870 h 7020260"/>
              <a:gd name="connsiteX2" fmla="*/ 2536192 w 5756442"/>
              <a:gd name="connsiteY2" fmla="*/ 0 h 7020260"/>
              <a:gd name="connsiteX3" fmla="*/ 3574266 w 5756442"/>
              <a:gd name="connsiteY3" fmla="*/ 0 h 7020260"/>
              <a:gd name="connsiteX4" fmla="*/ 3597460 w 5756442"/>
              <a:gd name="connsiteY4" fmla="*/ 127261 h 7020260"/>
              <a:gd name="connsiteX5" fmla="*/ 1545521 w 5756442"/>
              <a:gd name="connsiteY5" fmla="*/ 3964756 h 7020260"/>
              <a:gd name="connsiteX6" fmla="*/ 0 w 5756442"/>
              <a:gd name="connsiteY6" fmla="*/ 6146335 h 7020260"/>
              <a:gd name="connsiteX7" fmla="*/ 0 w 5756442"/>
              <a:gd name="connsiteY7" fmla="*/ 5002657 h 7020260"/>
              <a:gd name="connsiteX8" fmla="*/ 299308 w 5756442"/>
              <a:gd name="connsiteY8" fmla="*/ 4985348 h 7020260"/>
              <a:gd name="connsiteX9" fmla="*/ 3831467 w 5756442"/>
              <a:gd name="connsiteY9" fmla="*/ 1958338 h 7020260"/>
              <a:gd name="connsiteX10" fmla="*/ 96554 w 5756442"/>
              <a:gd name="connsiteY10" fmla="*/ 6132154 h 7020260"/>
              <a:gd name="connsiteX11" fmla="*/ 0 w 5756442"/>
              <a:gd name="connsiteY11" fmla="*/ 7012923 h 7020260"/>
              <a:gd name="connsiteX12" fmla="*/ 0 w 5756442"/>
              <a:gd name="connsiteY12" fmla="*/ 6629436 h 7020260"/>
              <a:gd name="connsiteX13" fmla="*/ 92607 w 5756442"/>
              <a:gd name="connsiteY13" fmla="*/ 6616854 h 7020260"/>
              <a:gd name="connsiteX14" fmla="*/ 4319840 w 5756442"/>
              <a:gd name="connsiteY14" fmla="*/ 222543 h 7020260"/>
              <a:gd name="connsiteX15" fmla="*/ 4277761 w 5756442"/>
              <a:gd name="connsiteY15" fmla="*/ 0 h 7020260"/>
              <a:gd name="connsiteX16" fmla="*/ 5702790 w 5756442"/>
              <a:gd name="connsiteY16" fmla="*/ 0 h 7020260"/>
              <a:gd name="connsiteX17" fmla="*/ 5726784 w 5756442"/>
              <a:gd name="connsiteY17" fmla="*/ 195457 h 7020260"/>
              <a:gd name="connsiteX18" fmla="*/ 73217 w 5756442"/>
              <a:gd name="connsiteY18" fmla="*/ 7017472 h 702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56442" h="7020260">
                <a:moveTo>
                  <a:pt x="1545521" y="3964756"/>
                </a:moveTo>
                <a:cubicBezTo>
                  <a:pt x="2788907" y="3093087"/>
                  <a:pt x="3243273" y="1488502"/>
                  <a:pt x="2625798" y="168870"/>
                </a:cubicBezTo>
                <a:lnTo>
                  <a:pt x="2536192" y="0"/>
                </a:lnTo>
                <a:lnTo>
                  <a:pt x="3574266" y="0"/>
                </a:lnTo>
                <a:lnTo>
                  <a:pt x="3597460" y="127261"/>
                </a:lnTo>
                <a:cubicBezTo>
                  <a:pt x="3830107" y="1634140"/>
                  <a:pt x="3037604" y="3240211"/>
                  <a:pt x="1545521" y="3964756"/>
                </a:cubicBezTo>
                <a:close/>
                <a:moveTo>
                  <a:pt x="0" y="6146335"/>
                </a:moveTo>
                <a:lnTo>
                  <a:pt x="0" y="5002657"/>
                </a:lnTo>
                <a:lnTo>
                  <a:pt x="299308" y="4985348"/>
                </a:lnTo>
                <a:cubicBezTo>
                  <a:pt x="1954813" y="4810067"/>
                  <a:pt x="3383431" y="3626134"/>
                  <a:pt x="3831467" y="1958338"/>
                </a:cubicBezTo>
                <a:cubicBezTo>
                  <a:pt x="3516248" y="4448459"/>
                  <a:pt x="1908273" y="5787843"/>
                  <a:pt x="96554" y="6132154"/>
                </a:cubicBezTo>
                <a:close/>
                <a:moveTo>
                  <a:pt x="0" y="7012923"/>
                </a:moveTo>
                <a:lnTo>
                  <a:pt x="0" y="6629436"/>
                </a:lnTo>
                <a:lnTo>
                  <a:pt x="92607" y="6616854"/>
                </a:lnTo>
                <a:cubicBezTo>
                  <a:pt x="3051808" y="6132908"/>
                  <a:pt x="4776041" y="2978283"/>
                  <a:pt x="4319840" y="222543"/>
                </a:cubicBezTo>
                <a:lnTo>
                  <a:pt x="4277761" y="0"/>
                </a:lnTo>
                <a:lnTo>
                  <a:pt x="5702790" y="0"/>
                </a:lnTo>
                <a:lnTo>
                  <a:pt x="5726784" y="195457"/>
                </a:lnTo>
                <a:cubicBezTo>
                  <a:pt x="6054692" y="3502776"/>
                  <a:pt x="3630917" y="7135217"/>
                  <a:pt x="73217" y="7017472"/>
                </a:cubicBezTo>
                <a:close/>
              </a:path>
            </a:pathLst>
          </a:custGeom>
          <a:solidFill>
            <a:schemeClr val="bg1">
              <a:alpha val="11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pic>
        <p:nvPicPr>
          <p:cNvPr id="6" name="Graphic 5">
            <a:extLst>
              <a:ext uri="{FF2B5EF4-FFF2-40B4-BE49-F238E27FC236}">
                <a16:creationId xmlns:a16="http://schemas.microsoft.com/office/drawing/2014/main" id="{F415D8FA-B202-4F24-B782-63AAC3919D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1943" y="7818013"/>
            <a:ext cx="5233436" cy="165266"/>
          </a:xfrm>
          <a:prstGeom prst="rect">
            <a:avLst/>
          </a:prstGeom>
        </p:spPr>
      </p:pic>
    </p:spTree>
    <p:extLst>
      <p:ext uri="{BB962C8B-B14F-4D97-AF65-F5344CB8AC3E}">
        <p14:creationId xmlns:p14="http://schemas.microsoft.com/office/powerpoint/2010/main" val="2501285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91000">
              <a:schemeClr val="accent6">
                <a:lumMod val="40000"/>
                <a:lumOff val="60000"/>
              </a:schemeClr>
            </a:gs>
            <a:gs pos="6000">
              <a:schemeClr val="accent5">
                <a:lumMod val="60000"/>
                <a:lumOff val="40000"/>
              </a:schemeClr>
            </a:gs>
          </a:gsLst>
          <a:lin ang="135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463782-D649-54A4-3A28-B907CD5E3E2B}"/>
              </a:ext>
            </a:extLst>
          </p:cNvPr>
          <p:cNvSpPr>
            <a:spLocks noGrp="1"/>
          </p:cNvSpPr>
          <p:nvPr>
            <p:ph type="sldNum" sz="quarter" idx="10"/>
          </p:nvPr>
        </p:nvSpPr>
        <p:spPr/>
        <p:txBody>
          <a:bodyPr/>
          <a:lstStyle>
            <a:lvl1pPr>
              <a:defRPr>
                <a:solidFill>
                  <a:schemeClr val="tx1"/>
                </a:solidFill>
              </a:defRPr>
            </a:lvl1pPr>
          </a:lstStyle>
          <a:p>
            <a:fld id="{A458D267-638F-B04B-BFBE-4B1A7C742C98}" type="slidenum">
              <a:rPr lang="en-US" smtClean="0"/>
              <a:pPr/>
              <a:t>‹#›</a:t>
            </a:fld>
            <a:endParaRPr lang="en-US"/>
          </a:p>
        </p:txBody>
      </p:sp>
      <p:sp>
        <p:nvSpPr>
          <p:cNvPr id="2" name="Text Placeholder 1">
            <a:extLst>
              <a:ext uri="{FF2B5EF4-FFF2-40B4-BE49-F238E27FC236}">
                <a16:creationId xmlns:a16="http://schemas.microsoft.com/office/drawing/2014/main" id="{E95E52D0-0871-7882-4F75-10215B2C0D41}"/>
              </a:ext>
            </a:extLst>
          </p:cNvPr>
          <p:cNvSpPr>
            <a:spLocks noGrp="1" noChangeAspect="1"/>
          </p:cNvSpPr>
          <p:nvPr>
            <p:ph type="body" sz="quarter" idx="28" hasCustomPrompt="1"/>
          </p:nvPr>
        </p:nvSpPr>
        <p:spPr>
          <a:xfrm rot="5400000">
            <a:off x="8183661" y="-637685"/>
            <a:ext cx="5809053" cy="7084421"/>
          </a:xfrm>
          <a:custGeom>
            <a:avLst/>
            <a:gdLst>
              <a:gd name="connsiteX0" fmla="*/ 1545521 w 5756442"/>
              <a:gd name="connsiteY0" fmla="*/ 3964756 h 7020260"/>
              <a:gd name="connsiteX1" fmla="*/ 2625798 w 5756442"/>
              <a:gd name="connsiteY1" fmla="*/ 168870 h 7020260"/>
              <a:gd name="connsiteX2" fmla="*/ 2536192 w 5756442"/>
              <a:gd name="connsiteY2" fmla="*/ 0 h 7020260"/>
              <a:gd name="connsiteX3" fmla="*/ 3574266 w 5756442"/>
              <a:gd name="connsiteY3" fmla="*/ 0 h 7020260"/>
              <a:gd name="connsiteX4" fmla="*/ 3597460 w 5756442"/>
              <a:gd name="connsiteY4" fmla="*/ 127261 h 7020260"/>
              <a:gd name="connsiteX5" fmla="*/ 1545521 w 5756442"/>
              <a:gd name="connsiteY5" fmla="*/ 3964756 h 7020260"/>
              <a:gd name="connsiteX6" fmla="*/ 0 w 5756442"/>
              <a:gd name="connsiteY6" fmla="*/ 6146335 h 7020260"/>
              <a:gd name="connsiteX7" fmla="*/ 0 w 5756442"/>
              <a:gd name="connsiteY7" fmla="*/ 5002657 h 7020260"/>
              <a:gd name="connsiteX8" fmla="*/ 299308 w 5756442"/>
              <a:gd name="connsiteY8" fmla="*/ 4985348 h 7020260"/>
              <a:gd name="connsiteX9" fmla="*/ 3831467 w 5756442"/>
              <a:gd name="connsiteY9" fmla="*/ 1958338 h 7020260"/>
              <a:gd name="connsiteX10" fmla="*/ 96554 w 5756442"/>
              <a:gd name="connsiteY10" fmla="*/ 6132154 h 7020260"/>
              <a:gd name="connsiteX11" fmla="*/ 0 w 5756442"/>
              <a:gd name="connsiteY11" fmla="*/ 7012923 h 7020260"/>
              <a:gd name="connsiteX12" fmla="*/ 0 w 5756442"/>
              <a:gd name="connsiteY12" fmla="*/ 6629436 h 7020260"/>
              <a:gd name="connsiteX13" fmla="*/ 92607 w 5756442"/>
              <a:gd name="connsiteY13" fmla="*/ 6616854 h 7020260"/>
              <a:gd name="connsiteX14" fmla="*/ 4319840 w 5756442"/>
              <a:gd name="connsiteY14" fmla="*/ 222543 h 7020260"/>
              <a:gd name="connsiteX15" fmla="*/ 4277761 w 5756442"/>
              <a:gd name="connsiteY15" fmla="*/ 0 h 7020260"/>
              <a:gd name="connsiteX16" fmla="*/ 5702790 w 5756442"/>
              <a:gd name="connsiteY16" fmla="*/ 0 h 7020260"/>
              <a:gd name="connsiteX17" fmla="*/ 5726784 w 5756442"/>
              <a:gd name="connsiteY17" fmla="*/ 195457 h 7020260"/>
              <a:gd name="connsiteX18" fmla="*/ 73217 w 5756442"/>
              <a:gd name="connsiteY18" fmla="*/ 7017472 h 702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56442" h="7020260">
                <a:moveTo>
                  <a:pt x="1545521" y="3964756"/>
                </a:moveTo>
                <a:cubicBezTo>
                  <a:pt x="2788907" y="3093087"/>
                  <a:pt x="3243273" y="1488502"/>
                  <a:pt x="2625798" y="168870"/>
                </a:cubicBezTo>
                <a:lnTo>
                  <a:pt x="2536192" y="0"/>
                </a:lnTo>
                <a:lnTo>
                  <a:pt x="3574266" y="0"/>
                </a:lnTo>
                <a:lnTo>
                  <a:pt x="3597460" y="127261"/>
                </a:lnTo>
                <a:cubicBezTo>
                  <a:pt x="3830107" y="1634140"/>
                  <a:pt x="3037604" y="3240211"/>
                  <a:pt x="1545521" y="3964756"/>
                </a:cubicBezTo>
                <a:close/>
                <a:moveTo>
                  <a:pt x="0" y="6146335"/>
                </a:moveTo>
                <a:lnTo>
                  <a:pt x="0" y="5002657"/>
                </a:lnTo>
                <a:lnTo>
                  <a:pt x="299308" y="4985348"/>
                </a:lnTo>
                <a:cubicBezTo>
                  <a:pt x="1954813" y="4810067"/>
                  <a:pt x="3383431" y="3626134"/>
                  <a:pt x="3831467" y="1958338"/>
                </a:cubicBezTo>
                <a:cubicBezTo>
                  <a:pt x="3516248" y="4448459"/>
                  <a:pt x="1908273" y="5787843"/>
                  <a:pt x="96554" y="6132154"/>
                </a:cubicBezTo>
                <a:close/>
                <a:moveTo>
                  <a:pt x="0" y="7012923"/>
                </a:moveTo>
                <a:lnTo>
                  <a:pt x="0" y="6629436"/>
                </a:lnTo>
                <a:lnTo>
                  <a:pt x="92607" y="6616854"/>
                </a:lnTo>
                <a:cubicBezTo>
                  <a:pt x="3051808" y="6132908"/>
                  <a:pt x="4776041" y="2978283"/>
                  <a:pt x="4319840" y="222543"/>
                </a:cubicBezTo>
                <a:lnTo>
                  <a:pt x="4277761" y="0"/>
                </a:lnTo>
                <a:lnTo>
                  <a:pt x="5702790" y="0"/>
                </a:lnTo>
                <a:lnTo>
                  <a:pt x="5726784" y="195457"/>
                </a:lnTo>
                <a:cubicBezTo>
                  <a:pt x="6054692" y="3502776"/>
                  <a:pt x="3630917" y="7135217"/>
                  <a:pt x="73217" y="7017472"/>
                </a:cubicBezTo>
                <a:close/>
              </a:path>
            </a:pathLst>
          </a:custGeom>
          <a:solidFill>
            <a:schemeClr val="bg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Tree>
    <p:extLst>
      <p:ext uri="{BB962C8B-B14F-4D97-AF65-F5344CB8AC3E}">
        <p14:creationId xmlns:p14="http://schemas.microsoft.com/office/powerpoint/2010/main" val="314390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rgbClr val="48579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200E4-1C7D-EB4B-2EDE-9EC8B8BA62BB}"/>
              </a:ext>
            </a:extLst>
          </p:cNvPr>
          <p:cNvSpPr>
            <a:spLocks noGrp="1"/>
          </p:cNvSpPr>
          <p:nvPr>
            <p:ph type="title"/>
          </p:nvPr>
        </p:nvSpPr>
        <p:spPr>
          <a:xfrm>
            <a:off x="740196" y="3838790"/>
            <a:ext cx="6680753" cy="2377702"/>
          </a:xfrm>
        </p:spPr>
        <p:txBody>
          <a:bodyPr anchor="b"/>
          <a:lstStyle>
            <a:lvl1pPr>
              <a:lnSpc>
                <a:spcPct val="80000"/>
              </a:lnSpc>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141413E2-1BCD-042B-73F0-9964E0489E4B}"/>
              </a:ext>
            </a:extLst>
          </p:cNvPr>
          <p:cNvPicPr>
            <a:picLocks noChangeAspect="1"/>
          </p:cNvPicPr>
          <p:nvPr userDrawn="1"/>
        </p:nvPicPr>
        <p:blipFill rotWithShape="1">
          <a:blip r:embed="rId2">
            <a:lum bright="100000"/>
            <a:alphaModFix amt="7000"/>
          </a:blip>
          <a:srcRect t="52099" r="85088"/>
          <a:stretch/>
        </p:blipFill>
        <p:spPr>
          <a:xfrm>
            <a:off x="6636511" y="0"/>
            <a:ext cx="7993890" cy="7649104"/>
          </a:xfrm>
          <a:prstGeom prst="rect">
            <a:avLst/>
          </a:prstGeom>
        </p:spPr>
      </p:pic>
      <p:sp>
        <p:nvSpPr>
          <p:cNvPr id="8" name="Slide Number Placeholder 17">
            <a:extLst>
              <a:ext uri="{FF2B5EF4-FFF2-40B4-BE49-F238E27FC236}">
                <a16:creationId xmlns:a16="http://schemas.microsoft.com/office/drawing/2014/main" id="{0C5A386D-2DF9-9BFB-A9C8-FEAF3B625DA2}"/>
              </a:ext>
            </a:extLst>
          </p:cNvPr>
          <p:cNvSpPr>
            <a:spLocks noGrp="1"/>
          </p:cNvSpPr>
          <p:nvPr>
            <p:ph type="sldNum" sz="quarter" idx="4"/>
          </p:nvPr>
        </p:nvSpPr>
        <p:spPr>
          <a:xfrm>
            <a:off x="13838664" y="7627938"/>
            <a:ext cx="486936" cy="438150"/>
          </a:xfrm>
          <a:prstGeom prst="rect">
            <a:avLst/>
          </a:prstGeom>
        </p:spPr>
        <p:txBody>
          <a:bodyPr vert="horz" lIns="91440" tIns="45720" rIns="91440" bIns="45720" rtlCol="0" anchor="ctr"/>
          <a:lstStyle>
            <a:lvl1pPr algn="r">
              <a:defRPr sz="1200">
                <a:solidFill>
                  <a:schemeClr val="bg1"/>
                </a:solidFill>
              </a:defRPr>
            </a:lvl1pPr>
          </a:lstStyle>
          <a:p>
            <a:fld id="{A458D267-638F-B04B-BFBE-4B1A7C742C98}" type="slidenum">
              <a:rPr lang="en-US" smtClean="0"/>
              <a:pPr/>
              <a:t>‹#›</a:t>
            </a:fld>
            <a:endParaRPr lang="en-US"/>
          </a:p>
        </p:txBody>
      </p:sp>
      <p:sp>
        <p:nvSpPr>
          <p:cNvPr id="5" name="Text Placeholder 2">
            <a:extLst>
              <a:ext uri="{FF2B5EF4-FFF2-40B4-BE49-F238E27FC236}">
                <a16:creationId xmlns:a16="http://schemas.microsoft.com/office/drawing/2014/main" id="{31D0F917-61ED-AE73-8105-BB45527B433D}"/>
              </a:ext>
            </a:extLst>
          </p:cNvPr>
          <p:cNvSpPr>
            <a:spLocks noGrp="1"/>
          </p:cNvSpPr>
          <p:nvPr>
            <p:ph type="body" sz="quarter" idx="12" hasCustomPrompt="1"/>
          </p:nvPr>
        </p:nvSpPr>
        <p:spPr>
          <a:xfrm>
            <a:off x="740196" y="6253536"/>
            <a:ext cx="6680753" cy="571500"/>
          </a:xfrm>
          <a:prstGeom prst="rect">
            <a:avLst/>
          </a:prstGeom>
        </p:spPr>
        <p:txBody>
          <a:bodyPr anchor="b"/>
          <a:lstStyle>
            <a:lvl1pPr marL="0" indent="0" algn="l">
              <a:buNone/>
              <a:defRPr sz="3600" b="0" i="0">
                <a:solidFill>
                  <a:schemeClr val="bg1"/>
                </a:solidFill>
                <a:latin typeface="Segoe UI Light" panose="020B0502040204020203" pitchFamily="34" charset="0"/>
                <a:cs typeface="Segoe UI Light" panose="020B0502040204020203" pitchFamily="34" charset="0"/>
              </a:defRPr>
            </a:lvl1pPr>
          </a:lstStyle>
          <a:p>
            <a:pPr algn="ctr"/>
            <a:r>
              <a:rPr lang="en-US" sz="3600" dirty="0">
                <a:latin typeface="Segoe UI Light" panose="020B0502040204020203" pitchFamily="34" charset="0"/>
              </a:rPr>
              <a:t>Speaker Name</a:t>
            </a:r>
          </a:p>
        </p:txBody>
      </p:sp>
      <p:sp>
        <p:nvSpPr>
          <p:cNvPr id="9" name="Text Placeholder 3">
            <a:extLst>
              <a:ext uri="{FF2B5EF4-FFF2-40B4-BE49-F238E27FC236}">
                <a16:creationId xmlns:a16="http://schemas.microsoft.com/office/drawing/2014/main" id="{0F3ED641-9A55-B1AF-D22A-469EB7F2E865}"/>
              </a:ext>
            </a:extLst>
          </p:cNvPr>
          <p:cNvSpPr>
            <a:spLocks noGrp="1"/>
          </p:cNvSpPr>
          <p:nvPr>
            <p:ph type="body" sz="quarter" idx="13" hasCustomPrompt="1"/>
          </p:nvPr>
        </p:nvSpPr>
        <p:spPr>
          <a:xfrm>
            <a:off x="740196" y="6899120"/>
            <a:ext cx="5147734" cy="571500"/>
          </a:xfrm>
          <a:prstGeom prst="rect">
            <a:avLst/>
          </a:prstGeom>
        </p:spPr>
        <p:txBody>
          <a:bodyPr/>
          <a:lstStyle>
            <a:lvl1pPr marL="0" indent="0" algn="l">
              <a:buNone/>
              <a:defRPr sz="2000" b="0" i="0">
                <a:solidFill>
                  <a:schemeClr val="bg1">
                    <a:alpha val="60000"/>
                  </a:schemeClr>
                </a:solidFill>
                <a:latin typeface="Segoe UI Light" panose="020B0502040204020203" pitchFamily="34" charset="0"/>
                <a:cs typeface="Segoe UI Light" panose="020B0502040204020203" pitchFamily="34" charset="0"/>
              </a:defRPr>
            </a:lvl1pPr>
          </a:lstStyle>
          <a:p>
            <a:pPr algn="ctr"/>
            <a:r>
              <a:rPr lang="en-US" sz="2000" dirty="0">
                <a:solidFill>
                  <a:schemeClr val="bg1">
                    <a:alpha val="58000"/>
                  </a:schemeClr>
                </a:solidFill>
                <a:latin typeface="Segoe UI Light" panose="020B0502040204020203" pitchFamily="34" charset="0"/>
              </a:rPr>
              <a:t>Date</a:t>
            </a:r>
          </a:p>
        </p:txBody>
      </p:sp>
      <p:pic>
        <p:nvPicPr>
          <p:cNvPr id="6" name="Picture 5" descr="A picture containing text, sign&#10;&#10;Description automatically generated">
            <a:extLst>
              <a:ext uri="{FF2B5EF4-FFF2-40B4-BE49-F238E27FC236}">
                <a16:creationId xmlns:a16="http://schemas.microsoft.com/office/drawing/2014/main" id="{F69A2765-C775-3D08-AA3A-9E5CE6A54BF3}"/>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740196" y="758980"/>
            <a:ext cx="2464651" cy="793463"/>
          </a:xfrm>
          <a:prstGeom prst="rect">
            <a:avLst/>
          </a:prstGeom>
        </p:spPr>
      </p:pic>
    </p:spTree>
    <p:extLst>
      <p:ext uri="{BB962C8B-B14F-4D97-AF65-F5344CB8AC3E}">
        <p14:creationId xmlns:p14="http://schemas.microsoft.com/office/powerpoint/2010/main" val="47798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Slide 1">
    <p:bg>
      <p:bgPr>
        <a:gradFill>
          <a:gsLst>
            <a:gs pos="91000">
              <a:schemeClr val="accent6">
                <a:lumMod val="40000"/>
                <a:lumOff val="60000"/>
              </a:schemeClr>
            </a:gs>
            <a:gs pos="6000">
              <a:schemeClr val="accent5">
                <a:lumMod val="60000"/>
                <a:lumOff val="40000"/>
              </a:schemeClr>
            </a:gs>
          </a:gsLst>
          <a:lin ang="13500000" scaled="1"/>
        </a:gra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DCFEADD7-BEAA-86BA-8BC6-E613F7CFA87F}"/>
              </a:ext>
            </a:extLst>
          </p:cNvPr>
          <p:cNvSpPr>
            <a:spLocks noGrp="1" noChangeAspect="1"/>
          </p:cNvSpPr>
          <p:nvPr>
            <p:ph type="body" sz="quarter" idx="28" hasCustomPrompt="1"/>
          </p:nvPr>
        </p:nvSpPr>
        <p:spPr>
          <a:xfrm rot="5400000">
            <a:off x="9719419" y="-485774"/>
            <a:ext cx="4425205" cy="5396751"/>
          </a:xfrm>
          <a:custGeom>
            <a:avLst/>
            <a:gdLst>
              <a:gd name="connsiteX0" fmla="*/ 1545521 w 5756442"/>
              <a:gd name="connsiteY0" fmla="*/ 3964756 h 7020260"/>
              <a:gd name="connsiteX1" fmla="*/ 2625798 w 5756442"/>
              <a:gd name="connsiteY1" fmla="*/ 168870 h 7020260"/>
              <a:gd name="connsiteX2" fmla="*/ 2536192 w 5756442"/>
              <a:gd name="connsiteY2" fmla="*/ 0 h 7020260"/>
              <a:gd name="connsiteX3" fmla="*/ 3574266 w 5756442"/>
              <a:gd name="connsiteY3" fmla="*/ 0 h 7020260"/>
              <a:gd name="connsiteX4" fmla="*/ 3597460 w 5756442"/>
              <a:gd name="connsiteY4" fmla="*/ 127261 h 7020260"/>
              <a:gd name="connsiteX5" fmla="*/ 1545521 w 5756442"/>
              <a:gd name="connsiteY5" fmla="*/ 3964756 h 7020260"/>
              <a:gd name="connsiteX6" fmla="*/ 0 w 5756442"/>
              <a:gd name="connsiteY6" fmla="*/ 6146335 h 7020260"/>
              <a:gd name="connsiteX7" fmla="*/ 0 w 5756442"/>
              <a:gd name="connsiteY7" fmla="*/ 5002657 h 7020260"/>
              <a:gd name="connsiteX8" fmla="*/ 299308 w 5756442"/>
              <a:gd name="connsiteY8" fmla="*/ 4985348 h 7020260"/>
              <a:gd name="connsiteX9" fmla="*/ 3831467 w 5756442"/>
              <a:gd name="connsiteY9" fmla="*/ 1958338 h 7020260"/>
              <a:gd name="connsiteX10" fmla="*/ 96554 w 5756442"/>
              <a:gd name="connsiteY10" fmla="*/ 6132154 h 7020260"/>
              <a:gd name="connsiteX11" fmla="*/ 0 w 5756442"/>
              <a:gd name="connsiteY11" fmla="*/ 7012923 h 7020260"/>
              <a:gd name="connsiteX12" fmla="*/ 0 w 5756442"/>
              <a:gd name="connsiteY12" fmla="*/ 6629436 h 7020260"/>
              <a:gd name="connsiteX13" fmla="*/ 92607 w 5756442"/>
              <a:gd name="connsiteY13" fmla="*/ 6616854 h 7020260"/>
              <a:gd name="connsiteX14" fmla="*/ 4319840 w 5756442"/>
              <a:gd name="connsiteY14" fmla="*/ 222543 h 7020260"/>
              <a:gd name="connsiteX15" fmla="*/ 4277761 w 5756442"/>
              <a:gd name="connsiteY15" fmla="*/ 0 h 7020260"/>
              <a:gd name="connsiteX16" fmla="*/ 5702790 w 5756442"/>
              <a:gd name="connsiteY16" fmla="*/ 0 h 7020260"/>
              <a:gd name="connsiteX17" fmla="*/ 5726784 w 5756442"/>
              <a:gd name="connsiteY17" fmla="*/ 195457 h 7020260"/>
              <a:gd name="connsiteX18" fmla="*/ 73217 w 5756442"/>
              <a:gd name="connsiteY18" fmla="*/ 7017472 h 702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56442" h="7020260">
                <a:moveTo>
                  <a:pt x="1545521" y="3964756"/>
                </a:moveTo>
                <a:cubicBezTo>
                  <a:pt x="2788907" y="3093087"/>
                  <a:pt x="3243273" y="1488502"/>
                  <a:pt x="2625798" y="168870"/>
                </a:cubicBezTo>
                <a:lnTo>
                  <a:pt x="2536192" y="0"/>
                </a:lnTo>
                <a:lnTo>
                  <a:pt x="3574266" y="0"/>
                </a:lnTo>
                <a:lnTo>
                  <a:pt x="3597460" y="127261"/>
                </a:lnTo>
                <a:cubicBezTo>
                  <a:pt x="3830107" y="1634140"/>
                  <a:pt x="3037604" y="3240211"/>
                  <a:pt x="1545521" y="3964756"/>
                </a:cubicBezTo>
                <a:close/>
                <a:moveTo>
                  <a:pt x="0" y="6146335"/>
                </a:moveTo>
                <a:lnTo>
                  <a:pt x="0" y="5002657"/>
                </a:lnTo>
                <a:lnTo>
                  <a:pt x="299308" y="4985348"/>
                </a:lnTo>
                <a:cubicBezTo>
                  <a:pt x="1954813" y="4810067"/>
                  <a:pt x="3383431" y="3626134"/>
                  <a:pt x="3831467" y="1958338"/>
                </a:cubicBezTo>
                <a:cubicBezTo>
                  <a:pt x="3516248" y="4448459"/>
                  <a:pt x="1908273" y="5787843"/>
                  <a:pt x="96554" y="6132154"/>
                </a:cubicBezTo>
                <a:close/>
                <a:moveTo>
                  <a:pt x="0" y="7012923"/>
                </a:moveTo>
                <a:lnTo>
                  <a:pt x="0" y="6629436"/>
                </a:lnTo>
                <a:lnTo>
                  <a:pt x="92607" y="6616854"/>
                </a:lnTo>
                <a:cubicBezTo>
                  <a:pt x="3051808" y="6132908"/>
                  <a:pt x="4776041" y="2978283"/>
                  <a:pt x="4319840" y="222543"/>
                </a:cubicBezTo>
                <a:lnTo>
                  <a:pt x="4277761" y="0"/>
                </a:lnTo>
                <a:lnTo>
                  <a:pt x="5702790" y="0"/>
                </a:lnTo>
                <a:lnTo>
                  <a:pt x="5726784" y="195457"/>
                </a:lnTo>
                <a:cubicBezTo>
                  <a:pt x="6054692" y="3502776"/>
                  <a:pt x="3630917" y="7135217"/>
                  <a:pt x="73217" y="7017472"/>
                </a:cubicBezTo>
                <a:close/>
              </a:path>
            </a:pathLst>
          </a:custGeom>
          <a:solidFill>
            <a:schemeClr val="bg1">
              <a:alpha val="19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19" name="Text Placeholder 4">
            <a:extLst>
              <a:ext uri="{FF2B5EF4-FFF2-40B4-BE49-F238E27FC236}">
                <a16:creationId xmlns:a16="http://schemas.microsoft.com/office/drawing/2014/main" id="{485D2489-C3D0-EB90-DE6D-9076B19F1F5E}"/>
              </a:ext>
            </a:extLst>
          </p:cNvPr>
          <p:cNvSpPr>
            <a:spLocks noGrp="1" noChangeAspect="1"/>
          </p:cNvSpPr>
          <p:nvPr>
            <p:ph type="body" sz="quarter" idx="25" hasCustomPrompt="1"/>
          </p:nvPr>
        </p:nvSpPr>
        <p:spPr>
          <a:xfrm rot="5400000">
            <a:off x="-362575" y="364792"/>
            <a:ext cx="5735783" cy="5006202"/>
          </a:xfrm>
          <a:prstGeom prst="round1Rect">
            <a:avLst/>
          </a:prstGeom>
          <a:solidFill>
            <a:schemeClr val="accent3"/>
          </a:solidFill>
          <a:ln>
            <a:noFill/>
          </a:ln>
          <a:effectLst>
            <a:outerShdw blurRad="254000" algn="c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274320" rIns="274320" rtlCol="0" anchor="ct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3" name="Slide Number Placeholder 2">
            <a:extLst>
              <a:ext uri="{FF2B5EF4-FFF2-40B4-BE49-F238E27FC236}">
                <a16:creationId xmlns:a16="http://schemas.microsoft.com/office/drawing/2014/main" id="{3E105D4A-36C4-9BD0-3CBB-ADA4C5482251}"/>
              </a:ext>
            </a:extLst>
          </p:cNvPr>
          <p:cNvSpPr>
            <a:spLocks noGrp="1"/>
          </p:cNvSpPr>
          <p:nvPr>
            <p:ph type="sldNum" sz="quarter" idx="10"/>
          </p:nvPr>
        </p:nvSpPr>
        <p:spPr/>
        <p:txBody>
          <a:bodyPr/>
          <a:lstStyle>
            <a:lvl1pPr>
              <a:defRPr>
                <a:solidFill>
                  <a:schemeClr val="tx1"/>
                </a:solidFill>
              </a:defRPr>
            </a:lvl1pPr>
          </a:lstStyle>
          <a:p>
            <a:fld id="{A458D267-638F-B04B-BFBE-4B1A7C742C98}" type="slidenum">
              <a:rPr lang="en-US" smtClean="0"/>
              <a:pPr/>
              <a:t>‹#›</a:t>
            </a:fld>
            <a:endParaRPr lang="en-US"/>
          </a:p>
        </p:txBody>
      </p:sp>
      <p:sp>
        <p:nvSpPr>
          <p:cNvPr id="8" name="Title 1">
            <a:extLst>
              <a:ext uri="{FF2B5EF4-FFF2-40B4-BE49-F238E27FC236}">
                <a16:creationId xmlns:a16="http://schemas.microsoft.com/office/drawing/2014/main" id="{1DB451FB-0A5B-FDEC-4DB3-983E60E782E0}"/>
              </a:ext>
            </a:extLst>
          </p:cNvPr>
          <p:cNvSpPr>
            <a:spLocks noGrp="1"/>
          </p:cNvSpPr>
          <p:nvPr>
            <p:ph type="title"/>
          </p:nvPr>
        </p:nvSpPr>
        <p:spPr>
          <a:xfrm>
            <a:off x="319668" y="438150"/>
            <a:ext cx="4397805" cy="5110596"/>
          </a:xfrm>
        </p:spPr>
        <p:txBody>
          <a:bodyPr/>
          <a:lstStyle>
            <a:lvl1pPr>
              <a:defRPr>
                <a:solidFill>
                  <a:schemeClr val="bg1"/>
                </a:solidFill>
              </a:defRPr>
            </a:lvl1pPr>
          </a:lstStyle>
          <a:p>
            <a:r>
              <a:rPr lang="en-US" dirty="0"/>
              <a:t>Click to edit Master title style</a:t>
            </a:r>
          </a:p>
        </p:txBody>
      </p:sp>
      <p:sp>
        <p:nvSpPr>
          <p:cNvPr id="9" name="Text Placeholder 4">
            <a:extLst>
              <a:ext uri="{FF2B5EF4-FFF2-40B4-BE49-F238E27FC236}">
                <a16:creationId xmlns:a16="http://schemas.microsoft.com/office/drawing/2014/main" id="{D37C882A-9964-C242-8F87-2A53C270F1FD}"/>
              </a:ext>
            </a:extLst>
          </p:cNvPr>
          <p:cNvSpPr>
            <a:spLocks noGrp="1" noChangeAspect="1"/>
          </p:cNvSpPr>
          <p:nvPr>
            <p:ph type="body" sz="quarter" idx="11" hasCustomPrompt="1"/>
          </p:nvPr>
        </p:nvSpPr>
        <p:spPr>
          <a:xfrm>
            <a:off x="6767724" y="611933"/>
            <a:ext cx="1061770" cy="1061770"/>
          </a:xfrm>
          <a:prstGeom prst="ellipse">
            <a:avLst/>
          </a:prstGeom>
          <a:gradFill>
            <a:gsLst>
              <a:gs pos="91000">
                <a:schemeClr val="accent1"/>
              </a:gs>
              <a:gs pos="6000">
                <a:schemeClr val="accent1">
                  <a:lumMod val="75000"/>
                </a:schemeClr>
              </a:gs>
            </a:gsLst>
            <a:lin ang="13500000" scaled="1"/>
          </a:gradFill>
          <a:effectLst/>
        </p:spPr>
        <p:txBody>
          <a:bodyPr lIns="0" rIns="0" anchor="ctr"/>
          <a:lstStyle>
            <a:lvl1pPr marL="0" indent="0" algn="ctr">
              <a:buNone/>
              <a:defRPr b="1" cap="all"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01</a:t>
            </a:r>
          </a:p>
        </p:txBody>
      </p:sp>
      <p:sp>
        <p:nvSpPr>
          <p:cNvPr id="10" name="Text Placeholder 4">
            <a:extLst>
              <a:ext uri="{FF2B5EF4-FFF2-40B4-BE49-F238E27FC236}">
                <a16:creationId xmlns:a16="http://schemas.microsoft.com/office/drawing/2014/main" id="{D0BEB568-02E1-343D-BC20-CEAB70DDBD27}"/>
              </a:ext>
            </a:extLst>
          </p:cNvPr>
          <p:cNvSpPr>
            <a:spLocks noGrp="1" noChangeAspect="1"/>
          </p:cNvSpPr>
          <p:nvPr>
            <p:ph type="body" sz="quarter" idx="15" hasCustomPrompt="1"/>
          </p:nvPr>
        </p:nvSpPr>
        <p:spPr>
          <a:xfrm>
            <a:off x="6767724" y="1946119"/>
            <a:ext cx="1061770" cy="1061770"/>
          </a:xfrm>
          <a:prstGeom prst="ellipse">
            <a:avLst/>
          </a:prstGeom>
          <a:gradFill>
            <a:gsLst>
              <a:gs pos="91000">
                <a:schemeClr val="accent1"/>
              </a:gs>
              <a:gs pos="6000">
                <a:schemeClr val="accent1">
                  <a:lumMod val="75000"/>
                </a:schemeClr>
              </a:gs>
            </a:gsLst>
            <a:lin ang="13500000" scaled="1"/>
          </a:gradFill>
          <a:effectLst/>
        </p:spPr>
        <p:txBody>
          <a:bodyPr lIns="0" rIns="0" anchor="ctr"/>
          <a:lstStyle>
            <a:lvl1pPr marL="0" indent="0" algn="ctr">
              <a:buNone/>
              <a:defRPr b="1" cap="all"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02</a:t>
            </a:r>
          </a:p>
        </p:txBody>
      </p:sp>
      <p:sp>
        <p:nvSpPr>
          <p:cNvPr id="11" name="Text Placeholder 4">
            <a:extLst>
              <a:ext uri="{FF2B5EF4-FFF2-40B4-BE49-F238E27FC236}">
                <a16:creationId xmlns:a16="http://schemas.microsoft.com/office/drawing/2014/main" id="{8E16D513-02FF-2D33-4771-36A0075AACF8}"/>
              </a:ext>
            </a:extLst>
          </p:cNvPr>
          <p:cNvSpPr>
            <a:spLocks noGrp="1" noChangeAspect="1"/>
          </p:cNvSpPr>
          <p:nvPr>
            <p:ph type="body" sz="quarter" idx="16" hasCustomPrompt="1"/>
          </p:nvPr>
        </p:nvSpPr>
        <p:spPr>
          <a:xfrm>
            <a:off x="6767724" y="3280305"/>
            <a:ext cx="1061770" cy="1061770"/>
          </a:xfrm>
          <a:prstGeom prst="ellipse">
            <a:avLst/>
          </a:prstGeom>
          <a:gradFill>
            <a:gsLst>
              <a:gs pos="91000">
                <a:schemeClr val="accent1"/>
              </a:gs>
              <a:gs pos="6000">
                <a:schemeClr val="accent1">
                  <a:lumMod val="75000"/>
                </a:schemeClr>
              </a:gs>
            </a:gsLst>
            <a:lin ang="13500000" scaled="1"/>
          </a:gradFill>
          <a:effectLst/>
        </p:spPr>
        <p:txBody>
          <a:bodyPr lIns="0" rIns="0" anchor="ctr"/>
          <a:lstStyle>
            <a:lvl1pPr marL="0" indent="0" algn="ctr">
              <a:buNone/>
              <a:defRPr b="1" cap="all"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03</a:t>
            </a:r>
          </a:p>
        </p:txBody>
      </p:sp>
      <p:sp>
        <p:nvSpPr>
          <p:cNvPr id="12" name="Text Placeholder 4">
            <a:extLst>
              <a:ext uri="{FF2B5EF4-FFF2-40B4-BE49-F238E27FC236}">
                <a16:creationId xmlns:a16="http://schemas.microsoft.com/office/drawing/2014/main" id="{6A682A78-3676-C557-6697-143C99778060}"/>
              </a:ext>
            </a:extLst>
          </p:cNvPr>
          <p:cNvSpPr>
            <a:spLocks noGrp="1" noChangeAspect="1"/>
          </p:cNvSpPr>
          <p:nvPr>
            <p:ph type="body" sz="quarter" idx="18" hasCustomPrompt="1"/>
          </p:nvPr>
        </p:nvSpPr>
        <p:spPr>
          <a:xfrm>
            <a:off x="6767724" y="4614491"/>
            <a:ext cx="1061770" cy="1061770"/>
          </a:xfrm>
          <a:prstGeom prst="ellipse">
            <a:avLst/>
          </a:prstGeom>
          <a:gradFill>
            <a:gsLst>
              <a:gs pos="91000">
                <a:schemeClr val="accent1"/>
              </a:gs>
              <a:gs pos="6000">
                <a:schemeClr val="accent1">
                  <a:lumMod val="75000"/>
                </a:schemeClr>
              </a:gs>
            </a:gsLst>
            <a:lin ang="13500000" scaled="1"/>
          </a:gradFill>
          <a:effectLst/>
        </p:spPr>
        <p:txBody>
          <a:bodyPr lIns="0" rIns="0" anchor="ctr"/>
          <a:lstStyle>
            <a:lvl1pPr marL="0" indent="0" algn="ctr">
              <a:buNone/>
              <a:defRPr b="1" cap="all"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04</a:t>
            </a:r>
          </a:p>
        </p:txBody>
      </p:sp>
      <p:sp>
        <p:nvSpPr>
          <p:cNvPr id="13" name="Text Placeholder 4">
            <a:extLst>
              <a:ext uri="{FF2B5EF4-FFF2-40B4-BE49-F238E27FC236}">
                <a16:creationId xmlns:a16="http://schemas.microsoft.com/office/drawing/2014/main" id="{9BD06F75-43C5-8645-DD31-27A4946F426A}"/>
              </a:ext>
            </a:extLst>
          </p:cNvPr>
          <p:cNvSpPr>
            <a:spLocks noGrp="1" noChangeAspect="1"/>
          </p:cNvSpPr>
          <p:nvPr>
            <p:ph type="body" sz="quarter" idx="12" hasCustomPrompt="1"/>
          </p:nvPr>
        </p:nvSpPr>
        <p:spPr>
          <a:xfrm>
            <a:off x="8005174" y="611932"/>
            <a:ext cx="5725914" cy="1061770"/>
          </a:xfrm>
          <a:prstGeom prst="roundRect">
            <a:avLst>
              <a:gd name="adj" fmla="val 6445"/>
            </a:avLst>
          </a:prstGeom>
          <a:noFill/>
          <a:effectLst/>
        </p:spPr>
        <p:txBody>
          <a:bodyPr lIns="182880" tIns="182880" rIns="182880" bIns="182880" anchor="ctr"/>
          <a:lstStyle>
            <a:lvl1pPr marL="0" indent="0" algn="l">
              <a:spcBef>
                <a:spcPts val="0"/>
              </a:spcBef>
              <a:buNone/>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4" name="Text Placeholder 4">
            <a:extLst>
              <a:ext uri="{FF2B5EF4-FFF2-40B4-BE49-F238E27FC236}">
                <a16:creationId xmlns:a16="http://schemas.microsoft.com/office/drawing/2014/main" id="{55242CF0-787E-79CD-725A-C850F11E5FC7}"/>
              </a:ext>
            </a:extLst>
          </p:cNvPr>
          <p:cNvSpPr>
            <a:spLocks noGrp="1" noChangeAspect="1"/>
          </p:cNvSpPr>
          <p:nvPr>
            <p:ph type="body" sz="quarter" idx="19" hasCustomPrompt="1"/>
          </p:nvPr>
        </p:nvSpPr>
        <p:spPr>
          <a:xfrm>
            <a:off x="8005174" y="1946118"/>
            <a:ext cx="5725914" cy="1061770"/>
          </a:xfrm>
          <a:prstGeom prst="roundRect">
            <a:avLst>
              <a:gd name="adj" fmla="val 6445"/>
            </a:avLst>
          </a:prstGeom>
          <a:noFill/>
          <a:effectLst/>
        </p:spPr>
        <p:txBody>
          <a:bodyPr lIns="182880" tIns="182880" rIns="182880" bIns="182880" anchor="ctr"/>
          <a:lstStyle>
            <a:lvl1pPr marL="0" indent="0" algn="l">
              <a:spcBef>
                <a:spcPts val="0"/>
              </a:spcBef>
              <a:buNone/>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5" name="Text Placeholder 4">
            <a:extLst>
              <a:ext uri="{FF2B5EF4-FFF2-40B4-BE49-F238E27FC236}">
                <a16:creationId xmlns:a16="http://schemas.microsoft.com/office/drawing/2014/main" id="{D3D69B97-9001-FF43-86B6-6DC01048DEE0}"/>
              </a:ext>
            </a:extLst>
          </p:cNvPr>
          <p:cNvSpPr>
            <a:spLocks noGrp="1" noChangeAspect="1"/>
          </p:cNvSpPr>
          <p:nvPr>
            <p:ph type="body" sz="quarter" idx="20" hasCustomPrompt="1"/>
          </p:nvPr>
        </p:nvSpPr>
        <p:spPr>
          <a:xfrm>
            <a:off x="8005174" y="3280304"/>
            <a:ext cx="5725914" cy="1061770"/>
          </a:xfrm>
          <a:prstGeom prst="roundRect">
            <a:avLst>
              <a:gd name="adj" fmla="val 6445"/>
            </a:avLst>
          </a:prstGeom>
          <a:noFill/>
          <a:effectLst/>
        </p:spPr>
        <p:txBody>
          <a:bodyPr lIns="182880" tIns="182880" rIns="182880" bIns="182880" anchor="ctr"/>
          <a:lstStyle>
            <a:lvl1pPr marL="0" indent="0" algn="l">
              <a:spcBef>
                <a:spcPts val="0"/>
              </a:spcBef>
              <a:buNone/>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6" name="Text Placeholder 4">
            <a:extLst>
              <a:ext uri="{FF2B5EF4-FFF2-40B4-BE49-F238E27FC236}">
                <a16:creationId xmlns:a16="http://schemas.microsoft.com/office/drawing/2014/main" id="{436657BB-E124-542B-3E40-54C4C94A6835}"/>
              </a:ext>
            </a:extLst>
          </p:cNvPr>
          <p:cNvSpPr>
            <a:spLocks noGrp="1" noChangeAspect="1"/>
          </p:cNvSpPr>
          <p:nvPr>
            <p:ph type="body" sz="quarter" idx="21" hasCustomPrompt="1"/>
          </p:nvPr>
        </p:nvSpPr>
        <p:spPr>
          <a:xfrm>
            <a:off x="8005174" y="4614490"/>
            <a:ext cx="5725914" cy="1061770"/>
          </a:xfrm>
          <a:prstGeom prst="roundRect">
            <a:avLst>
              <a:gd name="adj" fmla="val 6445"/>
            </a:avLst>
          </a:prstGeom>
          <a:noFill/>
          <a:effectLst/>
        </p:spPr>
        <p:txBody>
          <a:bodyPr lIns="182880" tIns="182880" rIns="182880" bIns="182880" anchor="ctr"/>
          <a:lstStyle>
            <a:lvl1pPr marL="0" indent="0" algn="l">
              <a:spcBef>
                <a:spcPts val="0"/>
              </a:spcBef>
              <a:buNone/>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7" name="Text Placeholder 4">
            <a:extLst>
              <a:ext uri="{FF2B5EF4-FFF2-40B4-BE49-F238E27FC236}">
                <a16:creationId xmlns:a16="http://schemas.microsoft.com/office/drawing/2014/main" id="{691CBC89-7CE7-DF0B-DB6F-652037286678}"/>
              </a:ext>
            </a:extLst>
          </p:cNvPr>
          <p:cNvSpPr>
            <a:spLocks noGrp="1" noChangeAspect="1"/>
          </p:cNvSpPr>
          <p:nvPr>
            <p:ph type="body" sz="quarter" idx="22" hasCustomPrompt="1"/>
          </p:nvPr>
        </p:nvSpPr>
        <p:spPr>
          <a:xfrm>
            <a:off x="6767724" y="5948676"/>
            <a:ext cx="1061770" cy="1061770"/>
          </a:xfrm>
          <a:prstGeom prst="ellipse">
            <a:avLst/>
          </a:prstGeom>
          <a:gradFill>
            <a:gsLst>
              <a:gs pos="91000">
                <a:schemeClr val="accent1"/>
              </a:gs>
              <a:gs pos="6000">
                <a:schemeClr val="accent1">
                  <a:lumMod val="75000"/>
                </a:schemeClr>
              </a:gs>
            </a:gsLst>
            <a:lin ang="13500000" scaled="1"/>
          </a:gradFill>
          <a:effectLst/>
        </p:spPr>
        <p:txBody>
          <a:bodyPr lIns="0" rIns="0" anchor="ctr"/>
          <a:lstStyle>
            <a:lvl1pPr marL="0" indent="0" algn="ctr">
              <a:buNone/>
              <a:defRPr b="1" cap="all"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05</a:t>
            </a:r>
          </a:p>
        </p:txBody>
      </p:sp>
      <p:sp>
        <p:nvSpPr>
          <p:cNvPr id="18" name="Text Placeholder 4">
            <a:extLst>
              <a:ext uri="{FF2B5EF4-FFF2-40B4-BE49-F238E27FC236}">
                <a16:creationId xmlns:a16="http://schemas.microsoft.com/office/drawing/2014/main" id="{65866962-AE37-1F32-253D-D160695D7502}"/>
              </a:ext>
            </a:extLst>
          </p:cNvPr>
          <p:cNvSpPr>
            <a:spLocks noGrp="1" noChangeAspect="1"/>
          </p:cNvSpPr>
          <p:nvPr>
            <p:ph type="body" sz="quarter" idx="23" hasCustomPrompt="1"/>
          </p:nvPr>
        </p:nvSpPr>
        <p:spPr>
          <a:xfrm>
            <a:off x="8005174" y="5948675"/>
            <a:ext cx="5725914" cy="1061770"/>
          </a:xfrm>
          <a:prstGeom prst="roundRect">
            <a:avLst>
              <a:gd name="adj" fmla="val 6445"/>
            </a:avLst>
          </a:prstGeom>
          <a:noFill/>
          <a:effectLst/>
        </p:spPr>
        <p:txBody>
          <a:bodyPr lIns="182880" tIns="182880" rIns="182880" bIns="182880" anchor="ctr"/>
          <a:lstStyle>
            <a:lvl1pPr marL="0" indent="0" algn="l">
              <a:spcBef>
                <a:spcPts val="0"/>
              </a:spcBef>
              <a:buNone/>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Tree>
    <p:extLst>
      <p:ext uri="{BB962C8B-B14F-4D97-AF65-F5344CB8AC3E}">
        <p14:creationId xmlns:p14="http://schemas.microsoft.com/office/powerpoint/2010/main" val="187620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Slide 2">
    <p:bg>
      <p:bgPr>
        <a:gradFill>
          <a:gsLst>
            <a:gs pos="91000">
              <a:schemeClr val="accent6">
                <a:lumMod val="40000"/>
                <a:lumOff val="60000"/>
              </a:schemeClr>
            </a:gs>
            <a:gs pos="6000">
              <a:schemeClr val="accent5">
                <a:lumMod val="60000"/>
                <a:lumOff val="40000"/>
              </a:schemeClr>
            </a:gs>
          </a:gsLst>
          <a:lin ang="13500000" scaled="1"/>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1FD5C5B-B245-AE24-A41F-B2448DE4C268}"/>
              </a:ext>
            </a:extLst>
          </p:cNvPr>
          <p:cNvPicPr>
            <a:picLocks noChangeAspect="1"/>
          </p:cNvPicPr>
          <p:nvPr userDrawn="1"/>
        </p:nvPicPr>
        <p:blipFill rotWithShape="1">
          <a:blip r:embed="rId2">
            <a:lum bright="100000"/>
            <a:alphaModFix amt="9000"/>
          </a:blip>
          <a:srcRect l="5347" t="2908" r="68861" b="15103"/>
          <a:stretch/>
        </p:blipFill>
        <p:spPr>
          <a:xfrm>
            <a:off x="0" y="0"/>
            <a:ext cx="8691376" cy="8229600"/>
          </a:xfrm>
          <a:prstGeom prst="rect">
            <a:avLst/>
          </a:prstGeom>
        </p:spPr>
      </p:pic>
      <p:sp>
        <p:nvSpPr>
          <p:cNvPr id="24" name="Text Placeholder 4">
            <a:extLst>
              <a:ext uri="{FF2B5EF4-FFF2-40B4-BE49-F238E27FC236}">
                <a16:creationId xmlns:a16="http://schemas.microsoft.com/office/drawing/2014/main" id="{AA2C927A-9D5E-E0F4-F8B9-FB72FFADDE95}"/>
              </a:ext>
            </a:extLst>
          </p:cNvPr>
          <p:cNvSpPr>
            <a:spLocks noGrp="1" noChangeAspect="1"/>
          </p:cNvSpPr>
          <p:nvPr>
            <p:ph type="body" sz="quarter" idx="25" hasCustomPrompt="1"/>
          </p:nvPr>
        </p:nvSpPr>
        <p:spPr>
          <a:xfrm rot="5400000">
            <a:off x="-362575" y="364792"/>
            <a:ext cx="5735783" cy="5006202"/>
          </a:xfrm>
          <a:prstGeom prst="round1Rect">
            <a:avLst/>
          </a:prstGeom>
          <a:gradFill flip="none" rotWithShape="0">
            <a:gsLst>
              <a:gs pos="91000">
                <a:srgbClr val="485797"/>
              </a:gs>
              <a:gs pos="5000">
                <a:schemeClr val="tx2"/>
              </a:gs>
            </a:gsLst>
            <a:lin ang="13500000" scaled="1"/>
            <a:tileRect/>
          </a:gradFill>
          <a:ln>
            <a:noFill/>
          </a:ln>
          <a:effectLst>
            <a:outerShdw blurRad="254000" algn="c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274320" rIns="274320" rtlCol="0" anchor="ct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18" name="Text Placeholder 4">
            <a:extLst>
              <a:ext uri="{FF2B5EF4-FFF2-40B4-BE49-F238E27FC236}">
                <a16:creationId xmlns:a16="http://schemas.microsoft.com/office/drawing/2014/main" id="{96A08A98-C973-8F5B-93BE-CF95E84F822A}"/>
              </a:ext>
            </a:extLst>
          </p:cNvPr>
          <p:cNvSpPr>
            <a:spLocks noGrp="1" noChangeAspect="1"/>
          </p:cNvSpPr>
          <p:nvPr>
            <p:ph type="body" sz="quarter" idx="12" hasCustomPrompt="1"/>
          </p:nvPr>
        </p:nvSpPr>
        <p:spPr>
          <a:xfrm>
            <a:off x="6767724" y="611932"/>
            <a:ext cx="6963364" cy="1061770"/>
          </a:xfrm>
          <a:prstGeom prst="roundRect">
            <a:avLst>
              <a:gd name="adj" fmla="val 15564"/>
            </a:avLst>
          </a:prstGeom>
          <a:solidFill>
            <a:schemeClr val="bg1"/>
          </a:solidFill>
          <a:effectLst/>
        </p:spPr>
        <p:txBody>
          <a:bodyPr lIns="1280160" tIns="182880" rIns="182880" bIns="182880" anchor="ctr"/>
          <a:lstStyle>
            <a:lvl1pPr marL="0" marR="0" indent="0" algn="l" defTabSz="731520" rtl="0" eaLnBrk="1" fontAlgn="auto" latinLnBrk="0" hangingPunct="1">
              <a:lnSpc>
                <a:spcPct val="100000"/>
              </a:lnSpc>
              <a:spcBef>
                <a:spcPts val="0"/>
              </a:spcBef>
              <a:spcAft>
                <a:spcPts val="0"/>
              </a:spcAft>
              <a:buClr>
                <a:srgbClr val="8B6EAE"/>
              </a:buClr>
              <a:buSzTx/>
              <a:buFont typeface="Arial" panose="020B0604020202020204" pitchFamily="34" charset="0"/>
              <a:buNone/>
              <a:tabLst/>
              <a:defRPr lang="en-US" sz="2000" b="0" i="0" kern="1200" noProof="0" dirty="0" smtClean="0">
                <a:solidFill>
                  <a:schemeClr val="tx1"/>
                </a:solidFill>
                <a:latin typeface="Segoe UI Light" panose="020B0502040204020203" pitchFamily="34" charset="0"/>
                <a:ea typeface="+mn-ea"/>
                <a:cs typeface="Segoe UI Light" panose="020B0502040204020203" pitchFamily="34" charset="0"/>
              </a:defRPr>
            </a:lvl1pPr>
            <a:lvl2pPr marL="0" marR="0" indent="0" algn="l" defTabSz="731520" rtl="0" eaLnBrk="1" fontAlgn="auto" latinLnBrk="0" hangingPunct="1">
              <a:lnSpc>
                <a:spcPct val="100000"/>
              </a:lnSpc>
              <a:spcBef>
                <a:spcPct val="20000"/>
              </a:spcBef>
              <a:spcAft>
                <a:spcPts val="0"/>
              </a:spcAft>
              <a:buClr>
                <a:srgbClr val="8B6EAE"/>
              </a:buClr>
              <a:buSzTx/>
              <a:buFont typeface="Arial" panose="020B0604020202020204" pitchFamily="34" charset="0"/>
              <a:buNone/>
              <a:tabLst/>
              <a:defRPr lang="en-US" sz="2000" b="0" i="0" kern="1200" noProof="0" dirty="0">
                <a:solidFill>
                  <a:schemeClr val="tx1"/>
                </a:solidFill>
                <a:latin typeface="Segoe UI Light" panose="020B0502040204020203" pitchFamily="34" charset="0"/>
                <a:ea typeface="+mn-ea"/>
                <a:cs typeface="Segoe UI Light" panose="020B0502040204020203" pitchFamily="34" charset="0"/>
              </a:defRPr>
            </a:lvl2pPr>
          </a:lstStyle>
          <a:p>
            <a:pPr marL="449263" marR="0" lvl="0" indent="-449263" algn="l" defTabSz="731520" rtl="0" eaLnBrk="1" fontAlgn="auto" latinLnBrk="0" hangingPunct="1">
              <a:lnSpc>
                <a:spcPct val="100000"/>
              </a:lnSpc>
              <a:spcBef>
                <a:spcPts val="0"/>
              </a:spcBef>
              <a:spcAft>
                <a:spcPts val="0"/>
              </a:spcAft>
              <a:buClr>
                <a:srgbClr val="8B6EAE"/>
              </a:buClr>
              <a:buSzTx/>
              <a:buFont typeface="Arial" panose="020B0604020202020204" pitchFamily="34" charset="0"/>
              <a:buChar char="•"/>
              <a:tabLst/>
              <a:defRPr/>
            </a:pPr>
            <a:r>
              <a:rPr lang="en-US" dirty="0"/>
              <a:t>Headline </a:t>
            </a:r>
          </a:p>
          <a:p>
            <a:pPr marL="449263" marR="0" lvl="0" indent="-449263" algn="l" defTabSz="731520" rtl="0" eaLnBrk="1" fontAlgn="auto" latinLnBrk="0" hangingPunct="1">
              <a:lnSpc>
                <a:spcPct val="100000"/>
              </a:lnSpc>
              <a:spcBef>
                <a:spcPts val="0"/>
              </a:spcBef>
              <a:spcAft>
                <a:spcPts val="0"/>
              </a:spcAft>
              <a:buClr>
                <a:srgbClr val="8B6EAE"/>
              </a:buClr>
              <a:buSzTx/>
              <a:buFont typeface="Arial" panose="020B0604020202020204" pitchFamily="34" charset="0"/>
              <a:buChar char="•"/>
              <a:tabLst/>
              <a:defRPr/>
            </a:pPr>
            <a:r>
              <a:rPr lang="en-US" dirty="0"/>
              <a:t>Indent for paragraph text</a:t>
            </a:r>
          </a:p>
        </p:txBody>
      </p:sp>
      <p:sp>
        <p:nvSpPr>
          <p:cNvPr id="19" name="Text Placeholder 4">
            <a:extLst>
              <a:ext uri="{FF2B5EF4-FFF2-40B4-BE49-F238E27FC236}">
                <a16:creationId xmlns:a16="http://schemas.microsoft.com/office/drawing/2014/main" id="{668C4402-74DA-3ED9-D220-AC1E2612E08A}"/>
              </a:ext>
            </a:extLst>
          </p:cNvPr>
          <p:cNvSpPr>
            <a:spLocks noGrp="1" noChangeAspect="1"/>
          </p:cNvSpPr>
          <p:nvPr>
            <p:ph type="body" sz="quarter" idx="19" hasCustomPrompt="1"/>
          </p:nvPr>
        </p:nvSpPr>
        <p:spPr>
          <a:xfrm>
            <a:off x="6767724" y="1946118"/>
            <a:ext cx="6963364" cy="1061770"/>
          </a:xfrm>
          <a:prstGeom prst="roundRect">
            <a:avLst>
              <a:gd name="adj" fmla="val 18603"/>
            </a:avLst>
          </a:prstGeom>
          <a:solidFill>
            <a:schemeClr val="bg1"/>
          </a:solidFill>
          <a:effectLst/>
        </p:spPr>
        <p:txBody>
          <a:bodyPr lIns="1280160" tIns="182880" rIns="182880" bIns="182880" anchor="ctr"/>
          <a:lstStyle>
            <a:lvl1pPr marL="0" indent="0" algn="l">
              <a:spcBef>
                <a:spcPts val="0"/>
              </a:spcBef>
              <a:buNone/>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lang="en-US" sz="2000" b="0" i="0" kern="1200" dirty="0">
                <a:solidFill>
                  <a:schemeClr val="tx1"/>
                </a:solidFill>
                <a:latin typeface="Segoe UI Light" panose="020B0502040204020203" pitchFamily="34" charset="0"/>
                <a:ea typeface="+mn-ea"/>
                <a:cs typeface="Segoe UI Light" panose="020B0502040204020203" pitchFamily="34" charset="0"/>
              </a:defRPr>
            </a:lvl2pPr>
          </a:lstStyle>
          <a:p>
            <a:pPr lvl="0"/>
            <a:r>
              <a:rPr lang="en-US" dirty="0"/>
              <a:t>Headline</a:t>
            </a:r>
          </a:p>
          <a:p>
            <a:pPr lvl="1"/>
            <a:r>
              <a:rPr lang="en-US" dirty="0"/>
              <a:t>Indent for paragraph text</a:t>
            </a:r>
          </a:p>
        </p:txBody>
      </p:sp>
      <p:sp>
        <p:nvSpPr>
          <p:cNvPr id="20" name="Text Placeholder 4">
            <a:extLst>
              <a:ext uri="{FF2B5EF4-FFF2-40B4-BE49-F238E27FC236}">
                <a16:creationId xmlns:a16="http://schemas.microsoft.com/office/drawing/2014/main" id="{90328A39-4A18-E828-5631-433EA85775C7}"/>
              </a:ext>
            </a:extLst>
          </p:cNvPr>
          <p:cNvSpPr>
            <a:spLocks noGrp="1" noChangeAspect="1"/>
          </p:cNvSpPr>
          <p:nvPr>
            <p:ph type="body" sz="quarter" idx="20" hasCustomPrompt="1"/>
          </p:nvPr>
        </p:nvSpPr>
        <p:spPr>
          <a:xfrm>
            <a:off x="6767724" y="3280304"/>
            <a:ext cx="6963364" cy="1061770"/>
          </a:xfrm>
          <a:prstGeom prst="roundRect">
            <a:avLst>
              <a:gd name="adj" fmla="val 19616"/>
            </a:avLst>
          </a:prstGeom>
          <a:solidFill>
            <a:schemeClr val="bg1"/>
          </a:solidFill>
          <a:effectLst/>
        </p:spPr>
        <p:txBody>
          <a:bodyPr lIns="1280160" tIns="182880" rIns="182880" bIns="182880" anchor="ctr"/>
          <a:lstStyle>
            <a:lvl1pPr marL="0" indent="0" algn="l">
              <a:spcBef>
                <a:spcPts val="0"/>
              </a:spcBef>
              <a:buNone/>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lang="en-US" sz="2000" b="0" i="0" kern="1200" dirty="0">
                <a:solidFill>
                  <a:schemeClr val="tx1"/>
                </a:solidFill>
                <a:latin typeface="Segoe UI Light" panose="020B0502040204020203" pitchFamily="34" charset="0"/>
                <a:ea typeface="+mn-ea"/>
                <a:cs typeface="Segoe UI Light" panose="020B0502040204020203" pitchFamily="34" charset="0"/>
              </a:defRPr>
            </a:lvl2pPr>
          </a:lstStyle>
          <a:p>
            <a:pPr lvl="0"/>
            <a:r>
              <a:rPr lang="en-US" dirty="0"/>
              <a:t>Headline</a:t>
            </a:r>
          </a:p>
          <a:p>
            <a:pPr lvl="1"/>
            <a:r>
              <a:rPr lang="en-US" dirty="0"/>
              <a:t>Indent for paragraph text</a:t>
            </a:r>
          </a:p>
        </p:txBody>
      </p:sp>
      <p:sp>
        <p:nvSpPr>
          <p:cNvPr id="21" name="Text Placeholder 4">
            <a:extLst>
              <a:ext uri="{FF2B5EF4-FFF2-40B4-BE49-F238E27FC236}">
                <a16:creationId xmlns:a16="http://schemas.microsoft.com/office/drawing/2014/main" id="{9CAAED71-C727-A761-7EBD-03CDB856A7D0}"/>
              </a:ext>
            </a:extLst>
          </p:cNvPr>
          <p:cNvSpPr>
            <a:spLocks noGrp="1" noChangeAspect="1"/>
          </p:cNvSpPr>
          <p:nvPr>
            <p:ph type="body" sz="quarter" idx="21" hasCustomPrompt="1"/>
          </p:nvPr>
        </p:nvSpPr>
        <p:spPr>
          <a:xfrm>
            <a:off x="6767724" y="4614490"/>
            <a:ext cx="6963364" cy="1061770"/>
          </a:xfrm>
          <a:prstGeom prst="roundRect">
            <a:avLst>
              <a:gd name="adj" fmla="val 17590"/>
            </a:avLst>
          </a:prstGeom>
          <a:solidFill>
            <a:schemeClr val="bg1"/>
          </a:solidFill>
          <a:effectLst/>
        </p:spPr>
        <p:txBody>
          <a:bodyPr lIns="1280160" tIns="182880" rIns="182880" bIns="182880" anchor="ctr"/>
          <a:lstStyle>
            <a:lvl1pPr marL="0" indent="0" algn="l">
              <a:spcBef>
                <a:spcPts val="0"/>
              </a:spcBef>
              <a:buNone/>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lang="en-US" sz="2000" b="0" i="0" kern="1200" dirty="0">
                <a:solidFill>
                  <a:schemeClr val="tx1"/>
                </a:solidFill>
                <a:latin typeface="Segoe UI Light" panose="020B0502040204020203" pitchFamily="34" charset="0"/>
                <a:ea typeface="+mn-ea"/>
                <a:cs typeface="Segoe UI Light" panose="020B0502040204020203" pitchFamily="34" charset="0"/>
              </a:defRPr>
            </a:lvl2pPr>
          </a:lstStyle>
          <a:p>
            <a:pPr lvl="0"/>
            <a:r>
              <a:rPr lang="en-US" dirty="0"/>
              <a:t>Headline</a:t>
            </a:r>
          </a:p>
          <a:p>
            <a:pPr lvl="1"/>
            <a:r>
              <a:rPr lang="en-US" dirty="0"/>
              <a:t>Indent for paragraph text</a:t>
            </a:r>
          </a:p>
        </p:txBody>
      </p:sp>
      <p:sp>
        <p:nvSpPr>
          <p:cNvPr id="23" name="Text Placeholder 4">
            <a:extLst>
              <a:ext uri="{FF2B5EF4-FFF2-40B4-BE49-F238E27FC236}">
                <a16:creationId xmlns:a16="http://schemas.microsoft.com/office/drawing/2014/main" id="{6E77D521-196A-9014-CAEE-DEBF7086E51A}"/>
              </a:ext>
            </a:extLst>
          </p:cNvPr>
          <p:cNvSpPr>
            <a:spLocks noGrp="1" noChangeAspect="1"/>
          </p:cNvSpPr>
          <p:nvPr>
            <p:ph type="body" sz="quarter" idx="23" hasCustomPrompt="1"/>
          </p:nvPr>
        </p:nvSpPr>
        <p:spPr>
          <a:xfrm>
            <a:off x="6767724" y="5948675"/>
            <a:ext cx="6963364" cy="1061770"/>
          </a:xfrm>
          <a:prstGeom prst="roundRect">
            <a:avLst>
              <a:gd name="adj" fmla="val 18603"/>
            </a:avLst>
          </a:prstGeom>
          <a:solidFill>
            <a:schemeClr val="bg1"/>
          </a:solidFill>
          <a:effectLst/>
        </p:spPr>
        <p:txBody>
          <a:bodyPr lIns="1280160" tIns="182880" rIns="182880" bIns="182880" anchor="ctr"/>
          <a:lstStyle>
            <a:lvl1pPr marL="0" indent="0" algn="l">
              <a:spcBef>
                <a:spcPts val="0"/>
              </a:spcBef>
              <a:buNone/>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lang="en-US" sz="2000" b="0" i="0" kern="1200" dirty="0">
                <a:solidFill>
                  <a:schemeClr val="tx1"/>
                </a:solidFill>
                <a:latin typeface="Segoe UI Light" panose="020B0502040204020203" pitchFamily="34" charset="0"/>
                <a:ea typeface="+mn-ea"/>
                <a:cs typeface="Segoe UI Light" panose="020B0502040204020203" pitchFamily="34" charset="0"/>
              </a:defRPr>
            </a:lvl2pPr>
          </a:lstStyle>
          <a:p>
            <a:pPr lvl="0"/>
            <a:r>
              <a:rPr lang="en-US" dirty="0"/>
              <a:t>Headline</a:t>
            </a:r>
          </a:p>
          <a:p>
            <a:pPr lvl="1"/>
            <a:r>
              <a:rPr lang="en-US" dirty="0"/>
              <a:t>Indent for paragraph text</a:t>
            </a:r>
          </a:p>
        </p:txBody>
      </p:sp>
      <p:sp>
        <p:nvSpPr>
          <p:cNvPr id="3" name="Slide Number Placeholder 2">
            <a:extLst>
              <a:ext uri="{FF2B5EF4-FFF2-40B4-BE49-F238E27FC236}">
                <a16:creationId xmlns:a16="http://schemas.microsoft.com/office/drawing/2014/main" id="{3E105D4A-36C4-9BD0-3CBB-ADA4C5482251}"/>
              </a:ext>
            </a:extLst>
          </p:cNvPr>
          <p:cNvSpPr>
            <a:spLocks noGrp="1"/>
          </p:cNvSpPr>
          <p:nvPr>
            <p:ph type="sldNum" sz="quarter" idx="10"/>
          </p:nvPr>
        </p:nvSpPr>
        <p:spPr/>
        <p:txBody>
          <a:bodyPr/>
          <a:lstStyle>
            <a:lvl1pPr>
              <a:defRPr>
                <a:solidFill>
                  <a:schemeClr val="tx1"/>
                </a:solidFill>
              </a:defRPr>
            </a:lvl1pPr>
          </a:lstStyle>
          <a:p>
            <a:fld id="{A458D267-638F-B04B-BFBE-4B1A7C742C98}" type="slidenum">
              <a:rPr lang="en-US" smtClean="0"/>
              <a:pPr/>
              <a:t>‹#›</a:t>
            </a:fld>
            <a:endParaRPr lang="en-US"/>
          </a:p>
        </p:txBody>
      </p:sp>
      <p:sp>
        <p:nvSpPr>
          <p:cNvPr id="7" name="Title 1">
            <a:extLst>
              <a:ext uri="{FF2B5EF4-FFF2-40B4-BE49-F238E27FC236}">
                <a16:creationId xmlns:a16="http://schemas.microsoft.com/office/drawing/2014/main" id="{AAC2483E-B5D4-5A5A-F460-098C5957599D}"/>
              </a:ext>
            </a:extLst>
          </p:cNvPr>
          <p:cNvSpPr>
            <a:spLocks noGrp="1"/>
          </p:cNvSpPr>
          <p:nvPr>
            <p:ph type="title"/>
          </p:nvPr>
        </p:nvSpPr>
        <p:spPr>
          <a:xfrm>
            <a:off x="319668" y="438150"/>
            <a:ext cx="4397805" cy="5110596"/>
          </a:xfrm>
        </p:spPr>
        <p:txBody>
          <a:bodyPr/>
          <a:lstStyle>
            <a:lvl1pPr>
              <a:defRPr>
                <a:solidFill>
                  <a:schemeClr val="bg1"/>
                </a:solidFill>
              </a:defRPr>
            </a:lvl1pPr>
          </a:lstStyle>
          <a:p>
            <a:r>
              <a:rPr lang="en-US" dirty="0"/>
              <a:t>Click to edit Master title style</a:t>
            </a:r>
          </a:p>
        </p:txBody>
      </p:sp>
      <p:sp>
        <p:nvSpPr>
          <p:cNvPr id="14" name="Text Placeholder 4">
            <a:extLst>
              <a:ext uri="{FF2B5EF4-FFF2-40B4-BE49-F238E27FC236}">
                <a16:creationId xmlns:a16="http://schemas.microsoft.com/office/drawing/2014/main" id="{1AF08832-6D5D-9A0A-5C23-202EF2391FE7}"/>
              </a:ext>
            </a:extLst>
          </p:cNvPr>
          <p:cNvSpPr>
            <a:spLocks noGrp="1" noChangeAspect="1"/>
          </p:cNvSpPr>
          <p:nvPr>
            <p:ph type="body" sz="quarter" idx="11" hasCustomPrompt="1"/>
          </p:nvPr>
        </p:nvSpPr>
        <p:spPr>
          <a:xfrm>
            <a:off x="6767724" y="611933"/>
            <a:ext cx="1061770" cy="1061770"/>
          </a:xfrm>
          <a:prstGeom prst="roundRect">
            <a:avLst/>
          </a:prstGeom>
          <a:gradFill>
            <a:gsLst>
              <a:gs pos="91000">
                <a:schemeClr val="accent3"/>
              </a:gs>
              <a:gs pos="6000">
                <a:schemeClr val="accent3">
                  <a:lumMod val="75000"/>
                </a:schemeClr>
              </a:gs>
            </a:gsLst>
            <a:lin ang="13500000" scaled="1"/>
          </a:gradFill>
          <a:effectLst/>
        </p:spPr>
        <p:txBody>
          <a:bodyPr lIns="0" rIns="0" anchor="ctr"/>
          <a:lstStyle>
            <a:lvl1pPr marL="0" indent="0" algn="ctr">
              <a:buNone/>
              <a:defRPr b="1" cap="none"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01</a:t>
            </a:r>
          </a:p>
        </p:txBody>
      </p:sp>
      <p:sp>
        <p:nvSpPr>
          <p:cNvPr id="15" name="Text Placeholder 4">
            <a:extLst>
              <a:ext uri="{FF2B5EF4-FFF2-40B4-BE49-F238E27FC236}">
                <a16:creationId xmlns:a16="http://schemas.microsoft.com/office/drawing/2014/main" id="{63609C14-E0F2-B1C0-85A7-54CEC32031C3}"/>
              </a:ext>
            </a:extLst>
          </p:cNvPr>
          <p:cNvSpPr>
            <a:spLocks noGrp="1" noChangeAspect="1"/>
          </p:cNvSpPr>
          <p:nvPr>
            <p:ph type="body" sz="quarter" idx="15" hasCustomPrompt="1"/>
          </p:nvPr>
        </p:nvSpPr>
        <p:spPr>
          <a:xfrm>
            <a:off x="6767724" y="1946119"/>
            <a:ext cx="1061770" cy="1061770"/>
          </a:xfrm>
          <a:prstGeom prst="roundRect">
            <a:avLst/>
          </a:prstGeom>
          <a:gradFill>
            <a:gsLst>
              <a:gs pos="91000">
                <a:schemeClr val="accent3"/>
              </a:gs>
              <a:gs pos="6000">
                <a:schemeClr val="accent3">
                  <a:lumMod val="75000"/>
                </a:schemeClr>
              </a:gs>
            </a:gsLst>
            <a:lin ang="13500000" scaled="1"/>
          </a:gradFill>
          <a:effectLst/>
        </p:spPr>
        <p:txBody>
          <a:bodyPr lIns="0" rIns="0" anchor="ctr"/>
          <a:lstStyle>
            <a:lvl1pPr marL="0" indent="0" algn="ctr">
              <a:buNone/>
              <a:defRPr b="1" cap="none"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02</a:t>
            </a:r>
          </a:p>
        </p:txBody>
      </p:sp>
      <p:sp>
        <p:nvSpPr>
          <p:cNvPr id="16" name="Text Placeholder 4">
            <a:extLst>
              <a:ext uri="{FF2B5EF4-FFF2-40B4-BE49-F238E27FC236}">
                <a16:creationId xmlns:a16="http://schemas.microsoft.com/office/drawing/2014/main" id="{1D390805-E4F9-F8F0-520B-E12B32B0A41F}"/>
              </a:ext>
            </a:extLst>
          </p:cNvPr>
          <p:cNvSpPr>
            <a:spLocks noGrp="1" noChangeAspect="1"/>
          </p:cNvSpPr>
          <p:nvPr>
            <p:ph type="body" sz="quarter" idx="16" hasCustomPrompt="1"/>
          </p:nvPr>
        </p:nvSpPr>
        <p:spPr>
          <a:xfrm>
            <a:off x="6767724" y="3280305"/>
            <a:ext cx="1061770" cy="1061770"/>
          </a:xfrm>
          <a:prstGeom prst="roundRect">
            <a:avLst/>
          </a:prstGeom>
          <a:gradFill>
            <a:gsLst>
              <a:gs pos="91000">
                <a:schemeClr val="accent3"/>
              </a:gs>
              <a:gs pos="6000">
                <a:schemeClr val="accent3">
                  <a:lumMod val="75000"/>
                </a:schemeClr>
              </a:gs>
            </a:gsLst>
            <a:lin ang="13500000" scaled="1"/>
          </a:gradFill>
          <a:effectLst/>
        </p:spPr>
        <p:txBody>
          <a:bodyPr lIns="0" rIns="0" anchor="ctr"/>
          <a:lstStyle>
            <a:lvl1pPr marL="0" indent="0" algn="ctr">
              <a:buNone/>
              <a:defRPr b="1" cap="none"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03</a:t>
            </a:r>
          </a:p>
        </p:txBody>
      </p:sp>
      <p:sp>
        <p:nvSpPr>
          <p:cNvPr id="17" name="Text Placeholder 4">
            <a:extLst>
              <a:ext uri="{FF2B5EF4-FFF2-40B4-BE49-F238E27FC236}">
                <a16:creationId xmlns:a16="http://schemas.microsoft.com/office/drawing/2014/main" id="{5D8C7C4B-5E96-93BC-DA24-4AD4B7BD1206}"/>
              </a:ext>
            </a:extLst>
          </p:cNvPr>
          <p:cNvSpPr>
            <a:spLocks noGrp="1" noChangeAspect="1"/>
          </p:cNvSpPr>
          <p:nvPr>
            <p:ph type="body" sz="quarter" idx="18" hasCustomPrompt="1"/>
          </p:nvPr>
        </p:nvSpPr>
        <p:spPr>
          <a:xfrm>
            <a:off x="6767724" y="4614491"/>
            <a:ext cx="1061770" cy="1061770"/>
          </a:xfrm>
          <a:prstGeom prst="roundRect">
            <a:avLst/>
          </a:prstGeom>
          <a:gradFill>
            <a:gsLst>
              <a:gs pos="91000">
                <a:schemeClr val="accent3"/>
              </a:gs>
              <a:gs pos="6000">
                <a:schemeClr val="accent3">
                  <a:lumMod val="75000"/>
                </a:schemeClr>
              </a:gs>
            </a:gsLst>
            <a:lin ang="13500000" scaled="1"/>
          </a:gradFill>
          <a:effectLst/>
        </p:spPr>
        <p:txBody>
          <a:bodyPr lIns="0" rIns="0" anchor="ctr"/>
          <a:lstStyle>
            <a:lvl1pPr marL="0" indent="0" algn="ctr">
              <a:buNone/>
              <a:defRPr b="1" cap="none"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04</a:t>
            </a:r>
          </a:p>
        </p:txBody>
      </p:sp>
      <p:sp>
        <p:nvSpPr>
          <p:cNvPr id="22" name="Text Placeholder 4">
            <a:extLst>
              <a:ext uri="{FF2B5EF4-FFF2-40B4-BE49-F238E27FC236}">
                <a16:creationId xmlns:a16="http://schemas.microsoft.com/office/drawing/2014/main" id="{08FBF86E-DD71-30D1-0B7B-9C4C414B59F7}"/>
              </a:ext>
            </a:extLst>
          </p:cNvPr>
          <p:cNvSpPr>
            <a:spLocks noGrp="1" noChangeAspect="1"/>
          </p:cNvSpPr>
          <p:nvPr>
            <p:ph type="body" sz="quarter" idx="22" hasCustomPrompt="1"/>
          </p:nvPr>
        </p:nvSpPr>
        <p:spPr>
          <a:xfrm>
            <a:off x="6767724" y="5948676"/>
            <a:ext cx="1061770" cy="1061770"/>
          </a:xfrm>
          <a:prstGeom prst="roundRect">
            <a:avLst/>
          </a:prstGeom>
          <a:gradFill>
            <a:gsLst>
              <a:gs pos="91000">
                <a:schemeClr val="accent3"/>
              </a:gs>
              <a:gs pos="6000">
                <a:schemeClr val="accent3">
                  <a:lumMod val="75000"/>
                </a:schemeClr>
              </a:gs>
            </a:gsLst>
            <a:lin ang="13500000" scaled="1"/>
          </a:gradFill>
          <a:effectLst/>
        </p:spPr>
        <p:txBody>
          <a:bodyPr lIns="0" rIns="0" anchor="ctr"/>
          <a:lstStyle>
            <a:lvl1pPr marL="0" indent="0" algn="ctr">
              <a:buNone/>
              <a:defRPr b="1" cap="none"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05</a:t>
            </a:r>
          </a:p>
        </p:txBody>
      </p:sp>
    </p:spTree>
    <p:extLst>
      <p:ext uri="{BB962C8B-B14F-4D97-AF65-F5344CB8AC3E}">
        <p14:creationId xmlns:p14="http://schemas.microsoft.com/office/powerpoint/2010/main" val="298524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Bullets Slide 2">
    <p:bg>
      <p:bgPr>
        <a:gradFill>
          <a:gsLst>
            <a:gs pos="0">
              <a:srgbClr val="273677"/>
            </a:gs>
            <a:gs pos="98000">
              <a:srgbClr val="8B6EAE"/>
            </a:gs>
          </a:gsLst>
          <a:lin ang="13500000" scaled="1"/>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1FD5C5B-B245-AE24-A41F-B2448DE4C268}"/>
              </a:ext>
            </a:extLst>
          </p:cNvPr>
          <p:cNvPicPr>
            <a:picLocks noChangeAspect="1"/>
          </p:cNvPicPr>
          <p:nvPr userDrawn="1"/>
        </p:nvPicPr>
        <p:blipFill rotWithShape="1">
          <a:blip r:embed="rId2">
            <a:lum bright="100000"/>
            <a:alphaModFix amt="9000"/>
          </a:blip>
          <a:srcRect l="5347" t="2908" r="68861" b="15103"/>
          <a:stretch/>
        </p:blipFill>
        <p:spPr>
          <a:xfrm>
            <a:off x="0" y="0"/>
            <a:ext cx="8691376" cy="8229600"/>
          </a:xfrm>
          <a:prstGeom prst="rect">
            <a:avLst/>
          </a:prstGeom>
        </p:spPr>
      </p:pic>
      <p:sp>
        <p:nvSpPr>
          <p:cNvPr id="24" name="Text Placeholder 4">
            <a:extLst>
              <a:ext uri="{FF2B5EF4-FFF2-40B4-BE49-F238E27FC236}">
                <a16:creationId xmlns:a16="http://schemas.microsoft.com/office/drawing/2014/main" id="{AA2C927A-9D5E-E0F4-F8B9-FB72FFADDE95}"/>
              </a:ext>
            </a:extLst>
          </p:cNvPr>
          <p:cNvSpPr>
            <a:spLocks noGrp="1" noChangeAspect="1"/>
          </p:cNvSpPr>
          <p:nvPr>
            <p:ph type="body" sz="quarter" idx="25" hasCustomPrompt="1"/>
          </p:nvPr>
        </p:nvSpPr>
        <p:spPr>
          <a:xfrm rot="5400000">
            <a:off x="-362575" y="364792"/>
            <a:ext cx="5735783" cy="5006202"/>
          </a:xfrm>
          <a:prstGeom prst="round1Rect">
            <a:avLst/>
          </a:prstGeom>
          <a:solidFill>
            <a:schemeClr val="accent3"/>
          </a:solidFill>
          <a:ln>
            <a:noFill/>
          </a:ln>
          <a:effectLst>
            <a:outerShdw blurRad="254000" algn="c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274320" rIns="274320" rtlCol="0" anchor="ct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18" name="Text Placeholder 4">
            <a:extLst>
              <a:ext uri="{FF2B5EF4-FFF2-40B4-BE49-F238E27FC236}">
                <a16:creationId xmlns:a16="http://schemas.microsoft.com/office/drawing/2014/main" id="{96A08A98-C973-8F5B-93BE-CF95E84F822A}"/>
              </a:ext>
            </a:extLst>
          </p:cNvPr>
          <p:cNvSpPr>
            <a:spLocks noGrp="1" noChangeAspect="1"/>
          </p:cNvSpPr>
          <p:nvPr>
            <p:ph type="body" sz="quarter" idx="12" hasCustomPrompt="1"/>
          </p:nvPr>
        </p:nvSpPr>
        <p:spPr>
          <a:xfrm>
            <a:off x="6767724" y="611932"/>
            <a:ext cx="6963364" cy="1061770"/>
          </a:xfrm>
          <a:prstGeom prst="roundRect">
            <a:avLst>
              <a:gd name="adj" fmla="val 15564"/>
            </a:avLst>
          </a:prstGeom>
          <a:solidFill>
            <a:schemeClr val="bg1"/>
          </a:solidFill>
          <a:effectLst/>
        </p:spPr>
        <p:txBody>
          <a:bodyPr lIns="1280160" tIns="182880" rIns="182880" bIns="182880" anchor="ctr"/>
          <a:lstStyle>
            <a:lvl1pPr marL="0" marR="0" indent="0" algn="l" defTabSz="731520" rtl="0" eaLnBrk="1" fontAlgn="auto" latinLnBrk="0" hangingPunct="1">
              <a:lnSpc>
                <a:spcPct val="100000"/>
              </a:lnSpc>
              <a:spcBef>
                <a:spcPts val="0"/>
              </a:spcBef>
              <a:spcAft>
                <a:spcPts val="0"/>
              </a:spcAft>
              <a:buClr>
                <a:srgbClr val="8B6EAE"/>
              </a:buClr>
              <a:buSzTx/>
              <a:buFont typeface="Arial" panose="020B0604020202020204" pitchFamily="34" charset="0"/>
              <a:buNone/>
              <a:tabLst/>
              <a:defRPr lang="en-US" sz="2000" b="0" i="0" kern="1200" noProof="0" dirty="0" smtClean="0">
                <a:solidFill>
                  <a:schemeClr val="tx1"/>
                </a:solidFill>
                <a:latin typeface="Segoe UI Light" panose="020B0502040204020203" pitchFamily="34" charset="0"/>
                <a:ea typeface="+mn-ea"/>
                <a:cs typeface="Segoe UI Light" panose="020B0502040204020203" pitchFamily="34" charset="0"/>
              </a:defRPr>
            </a:lvl1pPr>
            <a:lvl2pPr marL="0" marR="0" indent="0" algn="l" defTabSz="731520" rtl="0" eaLnBrk="1" fontAlgn="auto" latinLnBrk="0" hangingPunct="1">
              <a:lnSpc>
                <a:spcPct val="100000"/>
              </a:lnSpc>
              <a:spcBef>
                <a:spcPct val="20000"/>
              </a:spcBef>
              <a:spcAft>
                <a:spcPts val="0"/>
              </a:spcAft>
              <a:buClr>
                <a:srgbClr val="8B6EAE"/>
              </a:buClr>
              <a:buSzTx/>
              <a:buFont typeface="Arial" panose="020B0604020202020204" pitchFamily="34" charset="0"/>
              <a:buNone/>
              <a:tabLst/>
              <a:defRPr lang="en-US" sz="2000" b="0" i="0" kern="1200" noProof="0" dirty="0">
                <a:solidFill>
                  <a:schemeClr val="tx1"/>
                </a:solidFill>
                <a:latin typeface="Segoe UI Light" panose="020B0502040204020203" pitchFamily="34" charset="0"/>
                <a:ea typeface="+mn-ea"/>
                <a:cs typeface="Segoe UI Light" panose="020B0502040204020203" pitchFamily="34" charset="0"/>
              </a:defRPr>
            </a:lvl2pPr>
          </a:lstStyle>
          <a:p>
            <a:pPr marL="449263" marR="0" lvl="0" indent="-449263" algn="l" defTabSz="731520" rtl="0" eaLnBrk="1" fontAlgn="auto" latinLnBrk="0" hangingPunct="1">
              <a:lnSpc>
                <a:spcPct val="100000"/>
              </a:lnSpc>
              <a:spcBef>
                <a:spcPts val="0"/>
              </a:spcBef>
              <a:spcAft>
                <a:spcPts val="0"/>
              </a:spcAft>
              <a:buClr>
                <a:srgbClr val="8B6EAE"/>
              </a:buClr>
              <a:buSzTx/>
              <a:buFont typeface="Arial" panose="020B0604020202020204" pitchFamily="34" charset="0"/>
              <a:buChar char="•"/>
              <a:tabLst/>
              <a:defRPr/>
            </a:pPr>
            <a:r>
              <a:rPr lang="en-US" dirty="0"/>
              <a:t>Headline </a:t>
            </a:r>
          </a:p>
          <a:p>
            <a:pPr marL="449263" marR="0" lvl="0" indent="-449263" algn="l" defTabSz="731520" rtl="0" eaLnBrk="1" fontAlgn="auto" latinLnBrk="0" hangingPunct="1">
              <a:lnSpc>
                <a:spcPct val="100000"/>
              </a:lnSpc>
              <a:spcBef>
                <a:spcPts val="0"/>
              </a:spcBef>
              <a:spcAft>
                <a:spcPts val="0"/>
              </a:spcAft>
              <a:buClr>
                <a:srgbClr val="8B6EAE"/>
              </a:buClr>
              <a:buSzTx/>
              <a:buFont typeface="Arial" panose="020B0604020202020204" pitchFamily="34" charset="0"/>
              <a:buChar char="•"/>
              <a:tabLst/>
              <a:defRPr/>
            </a:pPr>
            <a:r>
              <a:rPr lang="en-US" dirty="0"/>
              <a:t>Indent for paragraph text</a:t>
            </a:r>
          </a:p>
        </p:txBody>
      </p:sp>
      <p:sp>
        <p:nvSpPr>
          <p:cNvPr id="19" name="Text Placeholder 4">
            <a:extLst>
              <a:ext uri="{FF2B5EF4-FFF2-40B4-BE49-F238E27FC236}">
                <a16:creationId xmlns:a16="http://schemas.microsoft.com/office/drawing/2014/main" id="{668C4402-74DA-3ED9-D220-AC1E2612E08A}"/>
              </a:ext>
            </a:extLst>
          </p:cNvPr>
          <p:cNvSpPr>
            <a:spLocks noGrp="1" noChangeAspect="1"/>
          </p:cNvSpPr>
          <p:nvPr>
            <p:ph type="body" sz="quarter" idx="19" hasCustomPrompt="1"/>
          </p:nvPr>
        </p:nvSpPr>
        <p:spPr>
          <a:xfrm>
            <a:off x="6767724" y="1946118"/>
            <a:ext cx="6963364" cy="1061770"/>
          </a:xfrm>
          <a:prstGeom prst="roundRect">
            <a:avLst>
              <a:gd name="adj" fmla="val 18603"/>
            </a:avLst>
          </a:prstGeom>
          <a:solidFill>
            <a:schemeClr val="bg1"/>
          </a:solidFill>
          <a:effectLst/>
        </p:spPr>
        <p:txBody>
          <a:bodyPr lIns="1280160" tIns="182880" rIns="182880" bIns="182880" anchor="ctr"/>
          <a:lstStyle>
            <a:lvl1pPr marL="0" indent="0" algn="l">
              <a:spcBef>
                <a:spcPts val="0"/>
              </a:spcBef>
              <a:buNone/>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lang="en-US" sz="2000" b="0" i="0" kern="1200" dirty="0">
                <a:solidFill>
                  <a:schemeClr val="tx1"/>
                </a:solidFill>
                <a:latin typeface="Segoe UI Light" panose="020B0502040204020203" pitchFamily="34" charset="0"/>
                <a:ea typeface="+mn-ea"/>
                <a:cs typeface="Segoe UI Light" panose="020B0502040204020203" pitchFamily="34" charset="0"/>
              </a:defRPr>
            </a:lvl2pPr>
          </a:lstStyle>
          <a:p>
            <a:pPr lvl="0"/>
            <a:r>
              <a:rPr lang="en-US" dirty="0"/>
              <a:t>Headline</a:t>
            </a:r>
          </a:p>
          <a:p>
            <a:pPr lvl="1"/>
            <a:r>
              <a:rPr lang="en-US" dirty="0"/>
              <a:t>Indent for paragraph text</a:t>
            </a:r>
          </a:p>
        </p:txBody>
      </p:sp>
      <p:sp>
        <p:nvSpPr>
          <p:cNvPr id="20" name="Text Placeholder 4">
            <a:extLst>
              <a:ext uri="{FF2B5EF4-FFF2-40B4-BE49-F238E27FC236}">
                <a16:creationId xmlns:a16="http://schemas.microsoft.com/office/drawing/2014/main" id="{90328A39-4A18-E828-5631-433EA85775C7}"/>
              </a:ext>
            </a:extLst>
          </p:cNvPr>
          <p:cNvSpPr>
            <a:spLocks noGrp="1" noChangeAspect="1"/>
          </p:cNvSpPr>
          <p:nvPr>
            <p:ph type="body" sz="quarter" idx="20" hasCustomPrompt="1"/>
          </p:nvPr>
        </p:nvSpPr>
        <p:spPr>
          <a:xfrm>
            <a:off x="6767724" y="3280304"/>
            <a:ext cx="6963364" cy="1061770"/>
          </a:xfrm>
          <a:prstGeom prst="roundRect">
            <a:avLst>
              <a:gd name="adj" fmla="val 19616"/>
            </a:avLst>
          </a:prstGeom>
          <a:solidFill>
            <a:schemeClr val="bg1"/>
          </a:solidFill>
          <a:effectLst/>
        </p:spPr>
        <p:txBody>
          <a:bodyPr lIns="1280160" tIns="182880" rIns="182880" bIns="182880" anchor="ctr"/>
          <a:lstStyle>
            <a:lvl1pPr marL="0" indent="0" algn="l">
              <a:spcBef>
                <a:spcPts val="0"/>
              </a:spcBef>
              <a:buNone/>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lang="en-US" sz="2000" b="0" i="0" kern="1200" dirty="0">
                <a:solidFill>
                  <a:schemeClr val="tx1"/>
                </a:solidFill>
                <a:latin typeface="Segoe UI Light" panose="020B0502040204020203" pitchFamily="34" charset="0"/>
                <a:ea typeface="+mn-ea"/>
                <a:cs typeface="Segoe UI Light" panose="020B0502040204020203" pitchFamily="34" charset="0"/>
              </a:defRPr>
            </a:lvl2pPr>
          </a:lstStyle>
          <a:p>
            <a:pPr lvl="0"/>
            <a:r>
              <a:rPr lang="en-US" dirty="0"/>
              <a:t>Headline</a:t>
            </a:r>
          </a:p>
          <a:p>
            <a:pPr lvl="1"/>
            <a:r>
              <a:rPr lang="en-US" dirty="0"/>
              <a:t>Indent for paragraph text</a:t>
            </a:r>
          </a:p>
        </p:txBody>
      </p:sp>
      <p:sp>
        <p:nvSpPr>
          <p:cNvPr id="21" name="Text Placeholder 4">
            <a:extLst>
              <a:ext uri="{FF2B5EF4-FFF2-40B4-BE49-F238E27FC236}">
                <a16:creationId xmlns:a16="http://schemas.microsoft.com/office/drawing/2014/main" id="{9CAAED71-C727-A761-7EBD-03CDB856A7D0}"/>
              </a:ext>
            </a:extLst>
          </p:cNvPr>
          <p:cNvSpPr>
            <a:spLocks noGrp="1" noChangeAspect="1"/>
          </p:cNvSpPr>
          <p:nvPr>
            <p:ph type="body" sz="quarter" idx="21" hasCustomPrompt="1"/>
          </p:nvPr>
        </p:nvSpPr>
        <p:spPr>
          <a:xfrm>
            <a:off x="6767724" y="4614490"/>
            <a:ext cx="6963364" cy="1061770"/>
          </a:xfrm>
          <a:prstGeom prst="roundRect">
            <a:avLst>
              <a:gd name="adj" fmla="val 17590"/>
            </a:avLst>
          </a:prstGeom>
          <a:solidFill>
            <a:schemeClr val="bg1"/>
          </a:solidFill>
          <a:effectLst/>
        </p:spPr>
        <p:txBody>
          <a:bodyPr lIns="1280160" tIns="182880" rIns="182880" bIns="182880" anchor="ctr"/>
          <a:lstStyle>
            <a:lvl1pPr marL="0" indent="0" algn="l">
              <a:spcBef>
                <a:spcPts val="0"/>
              </a:spcBef>
              <a:buNone/>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lang="en-US" sz="2000" b="0" i="0" kern="1200" dirty="0">
                <a:solidFill>
                  <a:schemeClr val="tx1"/>
                </a:solidFill>
                <a:latin typeface="Segoe UI Light" panose="020B0502040204020203" pitchFamily="34" charset="0"/>
                <a:ea typeface="+mn-ea"/>
                <a:cs typeface="Segoe UI Light" panose="020B0502040204020203" pitchFamily="34" charset="0"/>
              </a:defRPr>
            </a:lvl2pPr>
          </a:lstStyle>
          <a:p>
            <a:pPr lvl="0"/>
            <a:r>
              <a:rPr lang="en-US" dirty="0"/>
              <a:t>Headline</a:t>
            </a:r>
          </a:p>
          <a:p>
            <a:pPr lvl="1"/>
            <a:r>
              <a:rPr lang="en-US" dirty="0"/>
              <a:t>Indent for paragraph text</a:t>
            </a:r>
          </a:p>
        </p:txBody>
      </p:sp>
      <p:sp>
        <p:nvSpPr>
          <p:cNvPr id="23" name="Text Placeholder 4">
            <a:extLst>
              <a:ext uri="{FF2B5EF4-FFF2-40B4-BE49-F238E27FC236}">
                <a16:creationId xmlns:a16="http://schemas.microsoft.com/office/drawing/2014/main" id="{6E77D521-196A-9014-CAEE-DEBF7086E51A}"/>
              </a:ext>
            </a:extLst>
          </p:cNvPr>
          <p:cNvSpPr>
            <a:spLocks noGrp="1" noChangeAspect="1"/>
          </p:cNvSpPr>
          <p:nvPr>
            <p:ph type="body" sz="quarter" idx="23" hasCustomPrompt="1"/>
          </p:nvPr>
        </p:nvSpPr>
        <p:spPr>
          <a:xfrm>
            <a:off x="6767724" y="5948675"/>
            <a:ext cx="6963364" cy="1061770"/>
          </a:xfrm>
          <a:prstGeom prst="roundRect">
            <a:avLst>
              <a:gd name="adj" fmla="val 18603"/>
            </a:avLst>
          </a:prstGeom>
          <a:solidFill>
            <a:schemeClr val="bg1"/>
          </a:solidFill>
          <a:effectLst/>
        </p:spPr>
        <p:txBody>
          <a:bodyPr lIns="1280160" tIns="182880" rIns="182880" bIns="182880" anchor="ctr"/>
          <a:lstStyle>
            <a:lvl1pPr marL="0" indent="0" algn="l">
              <a:spcBef>
                <a:spcPts val="0"/>
              </a:spcBef>
              <a:buNone/>
              <a:defRPr lang="en-US" sz="2000" b="0" i="0" kern="1200" dirty="0">
                <a:solidFill>
                  <a:schemeClr val="tx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lang="en-US" sz="2000" b="0" i="0" kern="1200" dirty="0">
                <a:solidFill>
                  <a:schemeClr val="tx1"/>
                </a:solidFill>
                <a:latin typeface="Segoe UI Light" panose="020B0502040204020203" pitchFamily="34" charset="0"/>
                <a:ea typeface="+mn-ea"/>
                <a:cs typeface="Segoe UI Light" panose="020B0502040204020203" pitchFamily="34" charset="0"/>
              </a:defRPr>
            </a:lvl2pPr>
          </a:lstStyle>
          <a:p>
            <a:pPr lvl="0"/>
            <a:r>
              <a:rPr lang="en-US" dirty="0"/>
              <a:t>Headline</a:t>
            </a:r>
          </a:p>
          <a:p>
            <a:pPr lvl="1"/>
            <a:r>
              <a:rPr lang="en-US" dirty="0"/>
              <a:t>Indent for paragraph text</a:t>
            </a:r>
          </a:p>
        </p:txBody>
      </p:sp>
      <p:sp>
        <p:nvSpPr>
          <p:cNvPr id="3" name="Slide Number Placeholder 2">
            <a:extLst>
              <a:ext uri="{FF2B5EF4-FFF2-40B4-BE49-F238E27FC236}">
                <a16:creationId xmlns:a16="http://schemas.microsoft.com/office/drawing/2014/main" id="{3E105D4A-36C4-9BD0-3CBB-ADA4C5482251}"/>
              </a:ext>
            </a:extLst>
          </p:cNvPr>
          <p:cNvSpPr>
            <a:spLocks noGrp="1"/>
          </p:cNvSpPr>
          <p:nvPr>
            <p:ph type="sldNum" sz="quarter" idx="10"/>
          </p:nvPr>
        </p:nvSpPr>
        <p:spPr/>
        <p:txBody>
          <a:bodyPr/>
          <a:lstStyle>
            <a:lvl1pPr>
              <a:defRPr>
                <a:solidFill>
                  <a:schemeClr val="bg1"/>
                </a:solidFill>
              </a:defRPr>
            </a:lvl1pPr>
          </a:lstStyle>
          <a:p>
            <a:fld id="{A458D267-638F-B04B-BFBE-4B1A7C742C98}" type="slidenum">
              <a:rPr lang="en-US" smtClean="0"/>
              <a:pPr/>
              <a:t>‹#›</a:t>
            </a:fld>
            <a:endParaRPr lang="en-US"/>
          </a:p>
        </p:txBody>
      </p:sp>
      <p:sp>
        <p:nvSpPr>
          <p:cNvPr id="7" name="Title 1">
            <a:extLst>
              <a:ext uri="{FF2B5EF4-FFF2-40B4-BE49-F238E27FC236}">
                <a16:creationId xmlns:a16="http://schemas.microsoft.com/office/drawing/2014/main" id="{AAC2483E-B5D4-5A5A-F460-098C5957599D}"/>
              </a:ext>
            </a:extLst>
          </p:cNvPr>
          <p:cNvSpPr>
            <a:spLocks noGrp="1"/>
          </p:cNvSpPr>
          <p:nvPr>
            <p:ph type="title"/>
          </p:nvPr>
        </p:nvSpPr>
        <p:spPr>
          <a:xfrm>
            <a:off x="319668" y="438150"/>
            <a:ext cx="4397805" cy="5110596"/>
          </a:xfrm>
        </p:spPr>
        <p:txBody>
          <a:bodyPr/>
          <a:lstStyle>
            <a:lvl1pPr>
              <a:defRPr>
                <a:solidFill>
                  <a:schemeClr val="bg1"/>
                </a:solidFill>
              </a:defRPr>
            </a:lvl1pPr>
          </a:lstStyle>
          <a:p>
            <a:r>
              <a:rPr lang="en-US" dirty="0"/>
              <a:t>Click to edit Master title style</a:t>
            </a:r>
          </a:p>
        </p:txBody>
      </p:sp>
      <p:sp>
        <p:nvSpPr>
          <p:cNvPr id="14" name="Text Placeholder 4">
            <a:extLst>
              <a:ext uri="{FF2B5EF4-FFF2-40B4-BE49-F238E27FC236}">
                <a16:creationId xmlns:a16="http://schemas.microsoft.com/office/drawing/2014/main" id="{1AF08832-6D5D-9A0A-5C23-202EF2391FE7}"/>
              </a:ext>
            </a:extLst>
          </p:cNvPr>
          <p:cNvSpPr>
            <a:spLocks noGrp="1" noChangeAspect="1"/>
          </p:cNvSpPr>
          <p:nvPr>
            <p:ph type="body" sz="quarter" idx="11" hasCustomPrompt="1"/>
          </p:nvPr>
        </p:nvSpPr>
        <p:spPr>
          <a:xfrm>
            <a:off x="6767724" y="611933"/>
            <a:ext cx="1061770" cy="1061770"/>
          </a:xfrm>
          <a:prstGeom prst="roundRect">
            <a:avLst/>
          </a:prstGeom>
          <a:gradFill>
            <a:gsLst>
              <a:gs pos="91000">
                <a:schemeClr val="accent3"/>
              </a:gs>
              <a:gs pos="6000">
                <a:schemeClr val="accent3">
                  <a:lumMod val="75000"/>
                </a:schemeClr>
              </a:gs>
            </a:gsLst>
            <a:lin ang="13500000" scaled="1"/>
          </a:gradFill>
          <a:effectLst/>
        </p:spPr>
        <p:txBody>
          <a:bodyPr lIns="0" rIns="0" anchor="ctr"/>
          <a:lstStyle>
            <a:lvl1pPr marL="0" indent="0" algn="ctr">
              <a:buNone/>
              <a:defRPr b="1" cap="none"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01</a:t>
            </a:r>
          </a:p>
        </p:txBody>
      </p:sp>
      <p:sp>
        <p:nvSpPr>
          <p:cNvPr id="15" name="Text Placeholder 4">
            <a:extLst>
              <a:ext uri="{FF2B5EF4-FFF2-40B4-BE49-F238E27FC236}">
                <a16:creationId xmlns:a16="http://schemas.microsoft.com/office/drawing/2014/main" id="{63609C14-E0F2-B1C0-85A7-54CEC32031C3}"/>
              </a:ext>
            </a:extLst>
          </p:cNvPr>
          <p:cNvSpPr>
            <a:spLocks noGrp="1" noChangeAspect="1"/>
          </p:cNvSpPr>
          <p:nvPr>
            <p:ph type="body" sz="quarter" idx="15" hasCustomPrompt="1"/>
          </p:nvPr>
        </p:nvSpPr>
        <p:spPr>
          <a:xfrm>
            <a:off x="6767724" y="1946119"/>
            <a:ext cx="1061770" cy="1061770"/>
          </a:xfrm>
          <a:prstGeom prst="roundRect">
            <a:avLst/>
          </a:prstGeom>
          <a:gradFill>
            <a:gsLst>
              <a:gs pos="91000">
                <a:schemeClr val="accent3"/>
              </a:gs>
              <a:gs pos="6000">
                <a:schemeClr val="accent3">
                  <a:lumMod val="75000"/>
                </a:schemeClr>
              </a:gs>
            </a:gsLst>
            <a:lin ang="13500000" scaled="1"/>
          </a:gradFill>
          <a:effectLst/>
        </p:spPr>
        <p:txBody>
          <a:bodyPr lIns="0" rIns="0" anchor="ctr"/>
          <a:lstStyle>
            <a:lvl1pPr marL="0" indent="0" algn="ctr">
              <a:buNone/>
              <a:defRPr b="1" cap="none"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02</a:t>
            </a:r>
          </a:p>
        </p:txBody>
      </p:sp>
      <p:sp>
        <p:nvSpPr>
          <p:cNvPr id="16" name="Text Placeholder 4">
            <a:extLst>
              <a:ext uri="{FF2B5EF4-FFF2-40B4-BE49-F238E27FC236}">
                <a16:creationId xmlns:a16="http://schemas.microsoft.com/office/drawing/2014/main" id="{1D390805-E4F9-F8F0-520B-E12B32B0A41F}"/>
              </a:ext>
            </a:extLst>
          </p:cNvPr>
          <p:cNvSpPr>
            <a:spLocks noGrp="1" noChangeAspect="1"/>
          </p:cNvSpPr>
          <p:nvPr>
            <p:ph type="body" sz="quarter" idx="16" hasCustomPrompt="1"/>
          </p:nvPr>
        </p:nvSpPr>
        <p:spPr>
          <a:xfrm>
            <a:off x="6767724" y="3280305"/>
            <a:ext cx="1061770" cy="1061770"/>
          </a:xfrm>
          <a:prstGeom prst="roundRect">
            <a:avLst/>
          </a:prstGeom>
          <a:gradFill>
            <a:gsLst>
              <a:gs pos="91000">
                <a:schemeClr val="accent3"/>
              </a:gs>
              <a:gs pos="6000">
                <a:schemeClr val="accent3">
                  <a:lumMod val="75000"/>
                </a:schemeClr>
              </a:gs>
            </a:gsLst>
            <a:lin ang="13500000" scaled="1"/>
          </a:gradFill>
          <a:effectLst/>
        </p:spPr>
        <p:txBody>
          <a:bodyPr lIns="0" rIns="0" anchor="ctr"/>
          <a:lstStyle>
            <a:lvl1pPr marL="0" indent="0" algn="ctr">
              <a:buNone/>
              <a:defRPr b="1" cap="none"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03</a:t>
            </a:r>
          </a:p>
        </p:txBody>
      </p:sp>
      <p:sp>
        <p:nvSpPr>
          <p:cNvPr id="17" name="Text Placeholder 4">
            <a:extLst>
              <a:ext uri="{FF2B5EF4-FFF2-40B4-BE49-F238E27FC236}">
                <a16:creationId xmlns:a16="http://schemas.microsoft.com/office/drawing/2014/main" id="{5D8C7C4B-5E96-93BC-DA24-4AD4B7BD1206}"/>
              </a:ext>
            </a:extLst>
          </p:cNvPr>
          <p:cNvSpPr>
            <a:spLocks noGrp="1" noChangeAspect="1"/>
          </p:cNvSpPr>
          <p:nvPr>
            <p:ph type="body" sz="quarter" idx="18" hasCustomPrompt="1"/>
          </p:nvPr>
        </p:nvSpPr>
        <p:spPr>
          <a:xfrm>
            <a:off x="6767724" y="4614491"/>
            <a:ext cx="1061770" cy="1061770"/>
          </a:xfrm>
          <a:prstGeom prst="roundRect">
            <a:avLst/>
          </a:prstGeom>
          <a:gradFill>
            <a:gsLst>
              <a:gs pos="91000">
                <a:schemeClr val="accent3"/>
              </a:gs>
              <a:gs pos="6000">
                <a:schemeClr val="accent3">
                  <a:lumMod val="75000"/>
                </a:schemeClr>
              </a:gs>
            </a:gsLst>
            <a:lin ang="13500000" scaled="1"/>
          </a:gradFill>
          <a:effectLst/>
        </p:spPr>
        <p:txBody>
          <a:bodyPr lIns="0" rIns="0" anchor="ctr"/>
          <a:lstStyle>
            <a:lvl1pPr marL="0" indent="0" algn="ctr">
              <a:buNone/>
              <a:defRPr b="1" cap="none"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04</a:t>
            </a:r>
          </a:p>
        </p:txBody>
      </p:sp>
      <p:sp>
        <p:nvSpPr>
          <p:cNvPr id="22" name="Text Placeholder 4">
            <a:extLst>
              <a:ext uri="{FF2B5EF4-FFF2-40B4-BE49-F238E27FC236}">
                <a16:creationId xmlns:a16="http://schemas.microsoft.com/office/drawing/2014/main" id="{08FBF86E-DD71-30D1-0B7B-9C4C414B59F7}"/>
              </a:ext>
            </a:extLst>
          </p:cNvPr>
          <p:cNvSpPr>
            <a:spLocks noGrp="1" noChangeAspect="1"/>
          </p:cNvSpPr>
          <p:nvPr>
            <p:ph type="body" sz="quarter" idx="22" hasCustomPrompt="1"/>
          </p:nvPr>
        </p:nvSpPr>
        <p:spPr>
          <a:xfrm>
            <a:off x="6767724" y="5948676"/>
            <a:ext cx="1061770" cy="1061770"/>
          </a:xfrm>
          <a:prstGeom prst="roundRect">
            <a:avLst/>
          </a:prstGeom>
          <a:gradFill>
            <a:gsLst>
              <a:gs pos="91000">
                <a:schemeClr val="accent3"/>
              </a:gs>
              <a:gs pos="6000">
                <a:schemeClr val="accent3">
                  <a:lumMod val="75000"/>
                </a:schemeClr>
              </a:gs>
            </a:gsLst>
            <a:lin ang="13500000" scaled="1"/>
          </a:gradFill>
          <a:effectLst/>
        </p:spPr>
        <p:txBody>
          <a:bodyPr lIns="0" rIns="0" anchor="ctr"/>
          <a:lstStyle>
            <a:lvl1pPr marL="0" indent="0" algn="ctr">
              <a:buNone/>
              <a:defRPr b="1" cap="none"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05</a:t>
            </a:r>
          </a:p>
        </p:txBody>
      </p:sp>
      <p:pic>
        <p:nvPicPr>
          <p:cNvPr id="2" name="Picture 1">
            <a:extLst>
              <a:ext uri="{FF2B5EF4-FFF2-40B4-BE49-F238E27FC236}">
                <a16:creationId xmlns:a16="http://schemas.microsoft.com/office/drawing/2014/main" id="{B90887B0-4039-8D29-26D0-E01E478D5835}"/>
              </a:ext>
            </a:extLst>
          </p:cNvPr>
          <p:cNvPicPr>
            <a:picLocks noChangeAspect="1"/>
          </p:cNvPicPr>
          <p:nvPr userDrawn="1"/>
        </p:nvPicPr>
        <p:blipFill rotWithShape="1">
          <a:blip r:embed="rId2">
            <a:lum bright="100000"/>
          </a:blip>
          <a:srcRect r="67222"/>
          <a:stretch/>
        </p:blipFill>
        <p:spPr>
          <a:xfrm>
            <a:off x="319668" y="7673132"/>
            <a:ext cx="472069" cy="428994"/>
          </a:xfrm>
          <a:prstGeom prst="rect">
            <a:avLst/>
          </a:prstGeom>
        </p:spPr>
      </p:pic>
      <p:pic>
        <p:nvPicPr>
          <p:cNvPr id="4" name="Graphic 3">
            <a:extLst>
              <a:ext uri="{FF2B5EF4-FFF2-40B4-BE49-F238E27FC236}">
                <a16:creationId xmlns:a16="http://schemas.microsoft.com/office/drawing/2014/main" id="{DA5C9F15-2A05-E2AE-D6B1-863EA6DFE1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1943" y="7818013"/>
            <a:ext cx="5233436" cy="165266"/>
          </a:xfrm>
          <a:prstGeom prst="rect">
            <a:avLst/>
          </a:prstGeom>
        </p:spPr>
      </p:pic>
    </p:spTree>
    <p:extLst>
      <p:ext uri="{BB962C8B-B14F-4D97-AF65-F5344CB8AC3E}">
        <p14:creationId xmlns:p14="http://schemas.microsoft.com/office/powerpoint/2010/main" val="262087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ullets Slide 1">
    <p:bg>
      <p:bgPr>
        <a:gradFill>
          <a:gsLst>
            <a:gs pos="0">
              <a:srgbClr val="273677"/>
            </a:gs>
            <a:gs pos="98000">
              <a:srgbClr val="5C5494"/>
            </a:gs>
          </a:gsLst>
          <a:lin ang="13500000" scaled="1"/>
        </a:gra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DCFEADD7-BEAA-86BA-8BC6-E613F7CFA87F}"/>
              </a:ext>
            </a:extLst>
          </p:cNvPr>
          <p:cNvSpPr>
            <a:spLocks noGrp="1" noChangeAspect="1"/>
          </p:cNvSpPr>
          <p:nvPr>
            <p:ph type="body" sz="quarter" idx="28" hasCustomPrompt="1"/>
          </p:nvPr>
        </p:nvSpPr>
        <p:spPr>
          <a:xfrm rot="5400000">
            <a:off x="11455591" y="-314039"/>
            <a:ext cx="2860767" cy="3488843"/>
          </a:xfrm>
          <a:custGeom>
            <a:avLst/>
            <a:gdLst>
              <a:gd name="connsiteX0" fmla="*/ 1545521 w 5756442"/>
              <a:gd name="connsiteY0" fmla="*/ 3964756 h 7020260"/>
              <a:gd name="connsiteX1" fmla="*/ 2625798 w 5756442"/>
              <a:gd name="connsiteY1" fmla="*/ 168870 h 7020260"/>
              <a:gd name="connsiteX2" fmla="*/ 2536192 w 5756442"/>
              <a:gd name="connsiteY2" fmla="*/ 0 h 7020260"/>
              <a:gd name="connsiteX3" fmla="*/ 3574266 w 5756442"/>
              <a:gd name="connsiteY3" fmla="*/ 0 h 7020260"/>
              <a:gd name="connsiteX4" fmla="*/ 3597460 w 5756442"/>
              <a:gd name="connsiteY4" fmla="*/ 127261 h 7020260"/>
              <a:gd name="connsiteX5" fmla="*/ 1545521 w 5756442"/>
              <a:gd name="connsiteY5" fmla="*/ 3964756 h 7020260"/>
              <a:gd name="connsiteX6" fmla="*/ 0 w 5756442"/>
              <a:gd name="connsiteY6" fmla="*/ 6146335 h 7020260"/>
              <a:gd name="connsiteX7" fmla="*/ 0 w 5756442"/>
              <a:gd name="connsiteY7" fmla="*/ 5002657 h 7020260"/>
              <a:gd name="connsiteX8" fmla="*/ 299308 w 5756442"/>
              <a:gd name="connsiteY8" fmla="*/ 4985348 h 7020260"/>
              <a:gd name="connsiteX9" fmla="*/ 3831467 w 5756442"/>
              <a:gd name="connsiteY9" fmla="*/ 1958338 h 7020260"/>
              <a:gd name="connsiteX10" fmla="*/ 96554 w 5756442"/>
              <a:gd name="connsiteY10" fmla="*/ 6132154 h 7020260"/>
              <a:gd name="connsiteX11" fmla="*/ 0 w 5756442"/>
              <a:gd name="connsiteY11" fmla="*/ 7012923 h 7020260"/>
              <a:gd name="connsiteX12" fmla="*/ 0 w 5756442"/>
              <a:gd name="connsiteY12" fmla="*/ 6629436 h 7020260"/>
              <a:gd name="connsiteX13" fmla="*/ 92607 w 5756442"/>
              <a:gd name="connsiteY13" fmla="*/ 6616854 h 7020260"/>
              <a:gd name="connsiteX14" fmla="*/ 4319840 w 5756442"/>
              <a:gd name="connsiteY14" fmla="*/ 222543 h 7020260"/>
              <a:gd name="connsiteX15" fmla="*/ 4277761 w 5756442"/>
              <a:gd name="connsiteY15" fmla="*/ 0 h 7020260"/>
              <a:gd name="connsiteX16" fmla="*/ 5702790 w 5756442"/>
              <a:gd name="connsiteY16" fmla="*/ 0 h 7020260"/>
              <a:gd name="connsiteX17" fmla="*/ 5726784 w 5756442"/>
              <a:gd name="connsiteY17" fmla="*/ 195457 h 7020260"/>
              <a:gd name="connsiteX18" fmla="*/ 73217 w 5756442"/>
              <a:gd name="connsiteY18" fmla="*/ 7017472 h 702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56442" h="7020260">
                <a:moveTo>
                  <a:pt x="1545521" y="3964756"/>
                </a:moveTo>
                <a:cubicBezTo>
                  <a:pt x="2788907" y="3093087"/>
                  <a:pt x="3243273" y="1488502"/>
                  <a:pt x="2625798" y="168870"/>
                </a:cubicBezTo>
                <a:lnTo>
                  <a:pt x="2536192" y="0"/>
                </a:lnTo>
                <a:lnTo>
                  <a:pt x="3574266" y="0"/>
                </a:lnTo>
                <a:lnTo>
                  <a:pt x="3597460" y="127261"/>
                </a:lnTo>
                <a:cubicBezTo>
                  <a:pt x="3830107" y="1634140"/>
                  <a:pt x="3037604" y="3240211"/>
                  <a:pt x="1545521" y="3964756"/>
                </a:cubicBezTo>
                <a:close/>
                <a:moveTo>
                  <a:pt x="0" y="6146335"/>
                </a:moveTo>
                <a:lnTo>
                  <a:pt x="0" y="5002657"/>
                </a:lnTo>
                <a:lnTo>
                  <a:pt x="299308" y="4985348"/>
                </a:lnTo>
                <a:cubicBezTo>
                  <a:pt x="1954813" y="4810067"/>
                  <a:pt x="3383431" y="3626134"/>
                  <a:pt x="3831467" y="1958338"/>
                </a:cubicBezTo>
                <a:cubicBezTo>
                  <a:pt x="3516248" y="4448459"/>
                  <a:pt x="1908273" y="5787843"/>
                  <a:pt x="96554" y="6132154"/>
                </a:cubicBezTo>
                <a:close/>
                <a:moveTo>
                  <a:pt x="0" y="7012923"/>
                </a:moveTo>
                <a:lnTo>
                  <a:pt x="0" y="6629436"/>
                </a:lnTo>
                <a:lnTo>
                  <a:pt x="92607" y="6616854"/>
                </a:lnTo>
                <a:cubicBezTo>
                  <a:pt x="3051808" y="6132908"/>
                  <a:pt x="4776041" y="2978283"/>
                  <a:pt x="4319840" y="222543"/>
                </a:cubicBezTo>
                <a:lnTo>
                  <a:pt x="4277761" y="0"/>
                </a:lnTo>
                <a:lnTo>
                  <a:pt x="5702790" y="0"/>
                </a:lnTo>
                <a:lnTo>
                  <a:pt x="5726784" y="195457"/>
                </a:lnTo>
                <a:cubicBezTo>
                  <a:pt x="6054692" y="3502776"/>
                  <a:pt x="3630917" y="7135217"/>
                  <a:pt x="73217" y="7017472"/>
                </a:cubicBezTo>
                <a:close/>
              </a:path>
            </a:pathLst>
          </a:custGeom>
          <a:solidFill>
            <a:schemeClr val="bg1">
              <a:alpha val="7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19" name="Text Placeholder 4">
            <a:extLst>
              <a:ext uri="{FF2B5EF4-FFF2-40B4-BE49-F238E27FC236}">
                <a16:creationId xmlns:a16="http://schemas.microsoft.com/office/drawing/2014/main" id="{485D2489-C3D0-EB90-DE6D-9076B19F1F5E}"/>
              </a:ext>
            </a:extLst>
          </p:cNvPr>
          <p:cNvSpPr>
            <a:spLocks noGrp="1" noChangeAspect="1"/>
          </p:cNvSpPr>
          <p:nvPr>
            <p:ph type="body" sz="quarter" idx="25" hasCustomPrompt="1"/>
          </p:nvPr>
        </p:nvSpPr>
        <p:spPr>
          <a:xfrm rot="5400000">
            <a:off x="-362575" y="364792"/>
            <a:ext cx="5735783" cy="5006202"/>
          </a:xfrm>
          <a:prstGeom prst="round1Rect">
            <a:avLst/>
          </a:prstGeom>
          <a:solidFill>
            <a:schemeClr val="accent3"/>
          </a:solidFill>
          <a:ln>
            <a:noFill/>
          </a:ln>
          <a:effectLst>
            <a:outerShdw blurRad="254000" algn="c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274320" rIns="274320" rtlCol="0" anchor="ct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3" name="Slide Number Placeholder 2">
            <a:extLst>
              <a:ext uri="{FF2B5EF4-FFF2-40B4-BE49-F238E27FC236}">
                <a16:creationId xmlns:a16="http://schemas.microsoft.com/office/drawing/2014/main" id="{3E105D4A-36C4-9BD0-3CBB-ADA4C5482251}"/>
              </a:ext>
            </a:extLst>
          </p:cNvPr>
          <p:cNvSpPr>
            <a:spLocks noGrp="1"/>
          </p:cNvSpPr>
          <p:nvPr>
            <p:ph type="sldNum" sz="quarter" idx="10"/>
          </p:nvPr>
        </p:nvSpPr>
        <p:spPr/>
        <p:txBody>
          <a:bodyPr/>
          <a:lstStyle>
            <a:lvl1pPr>
              <a:defRPr>
                <a:solidFill>
                  <a:schemeClr val="bg1"/>
                </a:solidFill>
              </a:defRPr>
            </a:lvl1pPr>
          </a:lstStyle>
          <a:p>
            <a:fld id="{A458D267-638F-B04B-BFBE-4B1A7C742C98}" type="slidenum">
              <a:rPr lang="en-US" smtClean="0"/>
              <a:pPr/>
              <a:t>‹#›</a:t>
            </a:fld>
            <a:endParaRPr lang="en-US"/>
          </a:p>
        </p:txBody>
      </p:sp>
      <p:sp>
        <p:nvSpPr>
          <p:cNvPr id="8" name="Title 1">
            <a:extLst>
              <a:ext uri="{FF2B5EF4-FFF2-40B4-BE49-F238E27FC236}">
                <a16:creationId xmlns:a16="http://schemas.microsoft.com/office/drawing/2014/main" id="{1DB451FB-0A5B-FDEC-4DB3-983E60E782E0}"/>
              </a:ext>
            </a:extLst>
          </p:cNvPr>
          <p:cNvSpPr>
            <a:spLocks noGrp="1"/>
          </p:cNvSpPr>
          <p:nvPr>
            <p:ph type="title"/>
          </p:nvPr>
        </p:nvSpPr>
        <p:spPr>
          <a:xfrm>
            <a:off x="319668" y="438150"/>
            <a:ext cx="4397805" cy="5110596"/>
          </a:xfrm>
        </p:spPr>
        <p:txBody>
          <a:bodyPr/>
          <a:lstStyle>
            <a:lvl1pPr>
              <a:defRPr>
                <a:solidFill>
                  <a:schemeClr val="bg1"/>
                </a:solidFill>
              </a:defRPr>
            </a:lvl1pPr>
          </a:lstStyle>
          <a:p>
            <a:r>
              <a:rPr lang="en-US" dirty="0"/>
              <a:t>Click to edit Master title style</a:t>
            </a:r>
          </a:p>
        </p:txBody>
      </p:sp>
      <p:sp>
        <p:nvSpPr>
          <p:cNvPr id="9" name="Text Placeholder 4">
            <a:extLst>
              <a:ext uri="{FF2B5EF4-FFF2-40B4-BE49-F238E27FC236}">
                <a16:creationId xmlns:a16="http://schemas.microsoft.com/office/drawing/2014/main" id="{D37C882A-9964-C242-8F87-2A53C270F1FD}"/>
              </a:ext>
            </a:extLst>
          </p:cNvPr>
          <p:cNvSpPr>
            <a:spLocks noGrp="1" noChangeAspect="1"/>
          </p:cNvSpPr>
          <p:nvPr>
            <p:ph type="body" sz="quarter" idx="11" hasCustomPrompt="1"/>
          </p:nvPr>
        </p:nvSpPr>
        <p:spPr>
          <a:xfrm>
            <a:off x="6767724" y="611933"/>
            <a:ext cx="1061770" cy="1061770"/>
          </a:xfrm>
          <a:prstGeom prst="ellipse">
            <a:avLst/>
          </a:prstGeom>
          <a:gradFill>
            <a:gsLst>
              <a:gs pos="0">
                <a:schemeClr val="accent3">
                  <a:lumMod val="75000"/>
                </a:schemeClr>
              </a:gs>
              <a:gs pos="100000">
                <a:srgbClr val="AB6C5A"/>
              </a:gs>
            </a:gsLst>
            <a:lin ang="13500000" scaled="1"/>
          </a:gradFill>
          <a:effectLst/>
        </p:spPr>
        <p:txBody>
          <a:bodyPr lIns="0" rIns="0" anchor="ctr"/>
          <a:lstStyle>
            <a:lvl1pPr marL="0" indent="0" algn="ctr">
              <a:buNone/>
              <a:defRPr b="1" cap="all"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01</a:t>
            </a:r>
          </a:p>
        </p:txBody>
      </p:sp>
      <p:sp>
        <p:nvSpPr>
          <p:cNvPr id="10" name="Text Placeholder 4">
            <a:extLst>
              <a:ext uri="{FF2B5EF4-FFF2-40B4-BE49-F238E27FC236}">
                <a16:creationId xmlns:a16="http://schemas.microsoft.com/office/drawing/2014/main" id="{D0BEB568-02E1-343D-BC20-CEAB70DDBD27}"/>
              </a:ext>
            </a:extLst>
          </p:cNvPr>
          <p:cNvSpPr>
            <a:spLocks noGrp="1" noChangeAspect="1"/>
          </p:cNvSpPr>
          <p:nvPr>
            <p:ph type="body" sz="quarter" idx="15" hasCustomPrompt="1"/>
          </p:nvPr>
        </p:nvSpPr>
        <p:spPr>
          <a:xfrm>
            <a:off x="6767724" y="1946119"/>
            <a:ext cx="1061770" cy="1061770"/>
          </a:xfrm>
          <a:prstGeom prst="ellipse">
            <a:avLst/>
          </a:prstGeom>
          <a:gradFill>
            <a:gsLst>
              <a:gs pos="0">
                <a:schemeClr val="accent3">
                  <a:lumMod val="75000"/>
                </a:schemeClr>
              </a:gs>
              <a:gs pos="100000">
                <a:srgbClr val="AB6C5A"/>
              </a:gs>
            </a:gsLst>
            <a:lin ang="13500000" scaled="1"/>
          </a:gradFill>
          <a:effectLst/>
        </p:spPr>
        <p:txBody>
          <a:bodyPr lIns="0" rIns="0" anchor="ctr"/>
          <a:lstStyle>
            <a:lvl1pPr marL="0" indent="0" algn="ctr">
              <a:buNone/>
              <a:defRPr b="1" cap="all"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02</a:t>
            </a:r>
          </a:p>
        </p:txBody>
      </p:sp>
      <p:sp>
        <p:nvSpPr>
          <p:cNvPr id="11" name="Text Placeholder 4">
            <a:extLst>
              <a:ext uri="{FF2B5EF4-FFF2-40B4-BE49-F238E27FC236}">
                <a16:creationId xmlns:a16="http://schemas.microsoft.com/office/drawing/2014/main" id="{8E16D513-02FF-2D33-4771-36A0075AACF8}"/>
              </a:ext>
            </a:extLst>
          </p:cNvPr>
          <p:cNvSpPr>
            <a:spLocks noGrp="1" noChangeAspect="1"/>
          </p:cNvSpPr>
          <p:nvPr>
            <p:ph type="body" sz="quarter" idx="16" hasCustomPrompt="1"/>
          </p:nvPr>
        </p:nvSpPr>
        <p:spPr>
          <a:xfrm>
            <a:off x="6767724" y="3280305"/>
            <a:ext cx="1061770" cy="1061770"/>
          </a:xfrm>
          <a:prstGeom prst="ellipse">
            <a:avLst/>
          </a:prstGeom>
          <a:gradFill>
            <a:gsLst>
              <a:gs pos="0">
                <a:schemeClr val="accent3">
                  <a:lumMod val="75000"/>
                </a:schemeClr>
              </a:gs>
              <a:gs pos="100000">
                <a:srgbClr val="AB6C5A"/>
              </a:gs>
            </a:gsLst>
            <a:lin ang="13500000" scaled="1"/>
          </a:gradFill>
          <a:effectLst/>
        </p:spPr>
        <p:txBody>
          <a:bodyPr lIns="0" rIns="0" anchor="ctr"/>
          <a:lstStyle>
            <a:lvl1pPr marL="0" indent="0" algn="ctr">
              <a:buNone/>
              <a:defRPr b="1" cap="all"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03</a:t>
            </a:r>
          </a:p>
        </p:txBody>
      </p:sp>
      <p:sp>
        <p:nvSpPr>
          <p:cNvPr id="12" name="Text Placeholder 4">
            <a:extLst>
              <a:ext uri="{FF2B5EF4-FFF2-40B4-BE49-F238E27FC236}">
                <a16:creationId xmlns:a16="http://schemas.microsoft.com/office/drawing/2014/main" id="{6A682A78-3676-C557-6697-143C99778060}"/>
              </a:ext>
            </a:extLst>
          </p:cNvPr>
          <p:cNvSpPr>
            <a:spLocks noGrp="1" noChangeAspect="1"/>
          </p:cNvSpPr>
          <p:nvPr>
            <p:ph type="body" sz="quarter" idx="18" hasCustomPrompt="1"/>
          </p:nvPr>
        </p:nvSpPr>
        <p:spPr>
          <a:xfrm>
            <a:off x="6767724" y="4614491"/>
            <a:ext cx="1061770" cy="1061770"/>
          </a:xfrm>
          <a:prstGeom prst="ellipse">
            <a:avLst/>
          </a:prstGeom>
          <a:gradFill>
            <a:gsLst>
              <a:gs pos="0">
                <a:schemeClr val="accent3">
                  <a:lumMod val="75000"/>
                </a:schemeClr>
              </a:gs>
              <a:gs pos="100000">
                <a:srgbClr val="AB6C5A"/>
              </a:gs>
            </a:gsLst>
            <a:lin ang="13500000" scaled="1"/>
          </a:gradFill>
          <a:effectLst/>
        </p:spPr>
        <p:txBody>
          <a:bodyPr lIns="0" rIns="0" anchor="ctr"/>
          <a:lstStyle>
            <a:lvl1pPr marL="0" indent="0" algn="ctr">
              <a:buNone/>
              <a:defRPr b="1" cap="all"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04</a:t>
            </a:r>
          </a:p>
        </p:txBody>
      </p:sp>
      <p:sp>
        <p:nvSpPr>
          <p:cNvPr id="13" name="Text Placeholder 4">
            <a:extLst>
              <a:ext uri="{FF2B5EF4-FFF2-40B4-BE49-F238E27FC236}">
                <a16:creationId xmlns:a16="http://schemas.microsoft.com/office/drawing/2014/main" id="{9BD06F75-43C5-8645-DD31-27A4946F426A}"/>
              </a:ext>
            </a:extLst>
          </p:cNvPr>
          <p:cNvSpPr>
            <a:spLocks noGrp="1" noChangeAspect="1"/>
          </p:cNvSpPr>
          <p:nvPr>
            <p:ph type="body" sz="quarter" idx="12" hasCustomPrompt="1"/>
          </p:nvPr>
        </p:nvSpPr>
        <p:spPr>
          <a:xfrm>
            <a:off x="8005174" y="611932"/>
            <a:ext cx="5725914" cy="1061770"/>
          </a:xfrm>
          <a:prstGeom prst="roundRect">
            <a:avLst>
              <a:gd name="adj" fmla="val 6445"/>
            </a:avLst>
          </a:prstGeom>
          <a:noFill/>
          <a:effectLst/>
        </p:spPr>
        <p:txBody>
          <a:bodyPr lIns="182880" tIns="182880" rIns="182880" bIns="182880" anchor="ctr"/>
          <a:lstStyle>
            <a:lvl1pPr marL="0" indent="0" algn="l">
              <a:spcBef>
                <a:spcPts val="0"/>
              </a:spcBef>
              <a:buNone/>
              <a:defRPr lang="en-US" sz="2000" b="0" i="0" kern="1200" dirty="0">
                <a:solidFill>
                  <a:schemeClr val="bg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bg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4" name="Text Placeholder 4">
            <a:extLst>
              <a:ext uri="{FF2B5EF4-FFF2-40B4-BE49-F238E27FC236}">
                <a16:creationId xmlns:a16="http://schemas.microsoft.com/office/drawing/2014/main" id="{55242CF0-787E-79CD-725A-C850F11E5FC7}"/>
              </a:ext>
            </a:extLst>
          </p:cNvPr>
          <p:cNvSpPr>
            <a:spLocks noGrp="1" noChangeAspect="1"/>
          </p:cNvSpPr>
          <p:nvPr>
            <p:ph type="body" sz="quarter" idx="19" hasCustomPrompt="1"/>
          </p:nvPr>
        </p:nvSpPr>
        <p:spPr>
          <a:xfrm>
            <a:off x="8005174" y="1946118"/>
            <a:ext cx="5725914" cy="1061770"/>
          </a:xfrm>
          <a:prstGeom prst="roundRect">
            <a:avLst>
              <a:gd name="adj" fmla="val 6445"/>
            </a:avLst>
          </a:prstGeom>
          <a:noFill/>
          <a:effectLst/>
        </p:spPr>
        <p:txBody>
          <a:bodyPr lIns="182880" tIns="182880" rIns="182880" bIns="182880" anchor="ctr"/>
          <a:lstStyle>
            <a:lvl1pPr marL="0" indent="0" algn="l">
              <a:spcBef>
                <a:spcPts val="0"/>
              </a:spcBef>
              <a:buNone/>
              <a:defRPr lang="en-US" sz="2000" b="0" i="0" kern="1200" dirty="0">
                <a:solidFill>
                  <a:schemeClr val="bg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bg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5" name="Text Placeholder 4">
            <a:extLst>
              <a:ext uri="{FF2B5EF4-FFF2-40B4-BE49-F238E27FC236}">
                <a16:creationId xmlns:a16="http://schemas.microsoft.com/office/drawing/2014/main" id="{D3D69B97-9001-FF43-86B6-6DC01048DEE0}"/>
              </a:ext>
            </a:extLst>
          </p:cNvPr>
          <p:cNvSpPr>
            <a:spLocks noGrp="1" noChangeAspect="1"/>
          </p:cNvSpPr>
          <p:nvPr>
            <p:ph type="body" sz="quarter" idx="20" hasCustomPrompt="1"/>
          </p:nvPr>
        </p:nvSpPr>
        <p:spPr>
          <a:xfrm>
            <a:off x="8005174" y="3280304"/>
            <a:ext cx="5725914" cy="1061770"/>
          </a:xfrm>
          <a:prstGeom prst="roundRect">
            <a:avLst>
              <a:gd name="adj" fmla="val 6445"/>
            </a:avLst>
          </a:prstGeom>
          <a:noFill/>
          <a:effectLst/>
        </p:spPr>
        <p:txBody>
          <a:bodyPr lIns="182880" tIns="182880" rIns="182880" bIns="182880" anchor="ctr"/>
          <a:lstStyle>
            <a:lvl1pPr marL="0" indent="0" algn="l">
              <a:spcBef>
                <a:spcPts val="0"/>
              </a:spcBef>
              <a:buNone/>
              <a:defRPr lang="en-US" sz="2000" b="0" i="0" kern="1200" dirty="0">
                <a:solidFill>
                  <a:schemeClr val="bg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bg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6" name="Text Placeholder 4">
            <a:extLst>
              <a:ext uri="{FF2B5EF4-FFF2-40B4-BE49-F238E27FC236}">
                <a16:creationId xmlns:a16="http://schemas.microsoft.com/office/drawing/2014/main" id="{436657BB-E124-542B-3E40-54C4C94A6835}"/>
              </a:ext>
            </a:extLst>
          </p:cNvPr>
          <p:cNvSpPr>
            <a:spLocks noGrp="1" noChangeAspect="1"/>
          </p:cNvSpPr>
          <p:nvPr>
            <p:ph type="body" sz="quarter" idx="21" hasCustomPrompt="1"/>
          </p:nvPr>
        </p:nvSpPr>
        <p:spPr>
          <a:xfrm>
            <a:off x="8005174" y="4614490"/>
            <a:ext cx="5725914" cy="1061770"/>
          </a:xfrm>
          <a:prstGeom prst="roundRect">
            <a:avLst>
              <a:gd name="adj" fmla="val 6445"/>
            </a:avLst>
          </a:prstGeom>
          <a:noFill/>
          <a:effectLst/>
        </p:spPr>
        <p:txBody>
          <a:bodyPr lIns="182880" tIns="182880" rIns="182880" bIns="182880" anchor="ctr"/>
          <a:lstStyle>
            <a:lvl1pPr marL="0" indent="0" algn="l">
              <a:spcBef>
                <a:spcPts val="0"/>
              </a:spcBef>
              <a:buNone/>
              <a:defRPr lang="en-US" sz="2000" b="0" i="0" kern="1200" dirty="0">
                <a:solidFill>
                  <a:schemeClr val="bg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bg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17" name="Text Placeholder 4">
            <a:extLst>
              <a:ext uri="{FF2B5EF4-FFF2-40B4-BE49-F238E27FC236}">
                <a16:creationId xmlns:a16="http://schemas.microsoft.com/office/drawing/2014/main" id="{691CBC89-7CE7-DF0B-DB6F-652037286678}"/>
              </a:ext>
            </a:extLst>
          </p:cNvPr>
          <p:cNvSpPr>
            <a:spLocks noGrp="1" noChangeAspect="1"/>
          </p:cNvSpPr>
          <p:nvPr>
            <p:ph type="body" sz="quarter" idx="22" hasCustomPrompt="1"/>
          </p:nvPr>
        </p:nvSpPr>
        <p:spPr>
          <a:xfrm>
            <a:off x="6767724" y="5948676"/>
            <a:ext cx="1061770" cy="1061770"/>
          </a:xfrm>
          <a:prstGeom prst="ellipse">
            <a:avLst/>
          </a:prstGeom>
          <a:gradFill>
            <a:gsLst>
              <a:gs pos="0">
                <a:schemeClr val="accent3">
                  <a:lumMod val="75000"/>
                </a:schemeClr>
              </a:gs>
              <a:gs pos="100000">
                <a:srgbClr val="AB6C5A"/>
              </a:gs>
            </a:gsLst>
            <a:lin ang="13500000" scaled="1"/>
          </a:gradFill>
          <a:effectLst/>
        </p:spPr>
        <p:txBody>
          <a:bodyPr lIns="0" rIns="0" anchor="ctr"/>
          <a:lstStyle>
            <a:lvl1pPr marL="0" indent="0" algn="ctr">
              <a:buNone/>
              <a:defRPr b="1" cap="all"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05</a:t>
            </a:r>
          </a:p>
        </p:txBody>
      </p:sp>
      <p:sp>
        <p:nvSpPr>
          <p:cNvPr id="18" name="Text Placeholder 4">
            <a:extLst>
              <a:ext uri="{FF2B5EF4-FFF2-40B4-BE49-F238E27FC236}">
                <a16:creationId xmlns:a16="http://schemas.microsoft.com/office/drawing/2014/main" id="{65866962-AE37-1F32-253D-D160695D7502}"/>
              </a:ext>
            </a:extLst>
          </p:cNvPr>
          <p:cNvSpPr>
            <a:spLocks noGrp="1" noChangeAspect="1"/>
          </p:cNvSpPr>
          <p:nvPr>
            <p:ph type="body" sz="quarter" idx="23" hasCustomPrompt="1"/>
          </p:nvPr>
        </p:nvSpPr>
        <p:spPr>
          <a:xfrm>
            <a:off x="8005174" y="5948675"/>
            <a:ext cx="5725914" cy="1061770"/>
          </a:xfrm>
          <a:prstGeom prst="roundRect">
            <a:avLst>
              <a:gd name="adj" fmla="val 6445"/>
            </a:avLst>
          </a:prstGeom>
          <a:noFill/>
          <a:effectLst/>
        </p:spPr>
        <p:txBody>
          <a:bodyPr lIns="182880" tIns="182880" rIns="182880" bIns="182880" anchor="ctr"/>
          <a:lstStyle>
            <a:lvl1pPr marL="0" indent="0" algn="l">
              <a:spcBef>
                <a:spcPts val="0"/>
              </a:spcBef>
              <a:buNone/>
              <a:defRPr lang="en-US" sz="2000" b="0" i="0" kern="1200" dirty="0">
                <a:solidFill>
                  <a:schemeClr val="bg1"/>
                </a:solidFill>
                <a:latin typeface="Segoe UI Light" panose="020B0502040204020203" pitchFamily="34" charset="0"/>
                <a:ea typeface="+mn-ea"/>
                <a:cs typeface="Segoe UI Light" panose="020B0502040204020203" pitchFamily="34" charset="0"/>
              </a:defRPr>
            </a:lvl1pPr>
            <a:lvl2pPr marL="0" indent="0" algn="l">
              <a:spcBef>
                <a:spcPts val="0"/>
              </a:spcBef>
              <a:buNone/>
              <a:tabLst/>
              <a:defRPr sz="2000" b="0" i="0">
                <a:solidFill>
                  <a:schemeClr val="bg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pic>
        <p:nvPicPr>
          <p:cNvPr id="2" name="Picture 1">
            <a:extLst>
              <a:ext uri="{FF2B5EF4-FFF2-40B4-BE49-F238E27FC236}">
                <a16:creationId xmlns:a16="http://schemas.microsoft.com/office/drawing/2014/main" id="{A9B4C6EA-8E14-72A1-8A99-7042B2607677}"/>
              </a:ext>
            </a:extLst>
          </p:cNvPr>
          <p:cNvPicPr>
            <a:picLocks noChangeAspect="1"/>
          </p:cNvPicPr>
          <p:nvPr userDrawn="1"/>
        </p:nvPicPr>
        <p:blipFill rotWithShape="1">
          <a:blip r:embed="rId2">
            <a:lum bright="100000"/>
          </a:blip>
          <a:srcRect r="67222"/>
          <a:stretch/>
        </p:blipFill>
        <p:spPr>
          <a:xfrm>
            <a:off x="319668" y="7673132"/>
            <a:ext cx="472069" cy="428994"/>
          </a:xfrm>
          <a:prstGeom prst="rect">
            <a:avLst/>
          </a:prstGeom>
        </p:spPr>
      </p:pic>
      <p:pic>
        <p:nvPicPr>
          <p:cNvPr id="4" name="Graphic 3">
            <a:extLst>
              <a:ext uri="{FF2B5EF4-FFF2-40B4-BE49-F238E27FC236}">
                <a16:creationId xmlns:a16="http://schemas.microsoft.com/office/drawing/2014/main" id="{D3487917-119E-98FD-2A66-41378D9F75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1943" y="7818013"/>
            <a:ext cx="5233436" cy="165266"/>
          </a:xfrm>
          <a:prstGeom prst="rect">
            <a:avLst/>
          </a:prstGeom>
        </p:spPr>
      </p:pic>
    </p:spTree>
    <p:extLst>
      <p:ext uri="{BB962C8B-B14F-4D97-AF65-F5344CB8AC3E}">
        <p14:creationId xmlns:p14="http://schemas.microsoft.com/office/powerpoint/2010/main" val="4038696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Slide 3">
    <p:bg>
      <p:bgPr>
        <a:gradFill>
          <a:gsLst>
            <a:gs pos="91000">
              <a:schemeClr val="accent6">
                <a:lumMod val="40000"/>
                <a:lumOff val="60000"/>
              </a:schemeClr>
            </a:gs>
            <a:gs pos="6000">
              <a:schemeClr val="accent5">
                <a:lumMod val="40000"/>
                <a:lumOff val="60000"/>
              </a:schemeClr>
            </a:gs>
          </a:gsLst>
          <a:lin ang="13500000" scaled="1"/>
        </a:gra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D38D6BA5-4BC5-558F-D75D-9C8E8716EB6A}"/>
              </a:ext>
            </a:extLst>
          </p:cNvPr>
          <p:cNvSpPr>
            <a:spLocks noGrp="1" noChangeAspect="1"/>
          </p:cNvSpPr>
          <p:nvPr>
            <p:ph type="body" sz="quarter" idx="25" hasCustomPrompt="1"/>
          </p:nvPr>
        </p:nvSpPr>
        <p:spPr>
          <a:xfrm rot="5400000">
            <a:off x="4996016" y="-4993800"/>
            <a:ext cx="4640581" cy="14628185"/>
          </a:xfrm>
          <a:prstGeom prst="round1Rect">
            <a:avLst>
              <a:gd name="adj" fmla="val 0"/>
            </a:avLst>
          </a:prstGeom>
          <a:gradFill flip="none" rotWithShape="0">
            <a:gsLst>
              <a:gs pos="0">
                <a:schemeClr val="accent1"/>
              </a:gs>
              <a:gs pos="97000">
                <a:schemeClr val="accent2"/>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25" name="Text Placeholder 24">
            <a:extLst>
              <a:ext uri="{FF2B5EF4-FFF2-40B4-BE49-F238E27FC236}">
                <a16:creationId xmlns:a16="http://schemas.microsoft.com/office/drawing/2014/main" id="{59652D21-5F8A-1A43-25E2-342508005BDC}"/>
              </a:ext>
            </a:extLst>
          </p:cNvPr>
          <p:cNvSpPr>
            <a:spLocks noGrp="1" noChangeAspect="1"/>
          </p:cNvSpPr>
          <p:nvPr>
            <p:ph type="body" sz="quarter" idx="26" hasCustomPrompt="1"/>
          </p:nvPr>
        </p:nvSpPr>
        <p:spPr>
          <a:xfrm rot="5400000">
            <a:off x="9058270" y="-1424538"/>
            <a:ext cx="4145374" cy="6994452"/>
          </a:xfrm>
          <a:custGeom>
            <a:avLst/>
            <a:gdLst>
              <a:gd name="connsiteX0" fmla="*/ 0 w 4145374"/>
              <a:gd name="connsiteY0" fmla="*/ 702637 h 6994452"/>
              <a:gd name="connsiteX1" fmla="*/ 0 w 4145374"/>
              <a:gd name="connsiteY1" fmla="*/ 0 h 6994452"/>
              <a:gd name="connsiteX2" fmla="*/ 1119533 w 4145374"/>
              <a:gd name="connsiteY2" fmla="*/ 0 h 6994452"/>
              <a:gd name="connsiteX3" fmla="*/ 1198617 w 4145374"/>
              <a:gd name="connsiteY3" fmla="*/ 36720 h 6994452"/>
              <a:gd name="connsiteX4" fmla="*/ 2228751 w 4145374"/>
              <a:gd name="connsiteY4" fmla="*/ 1020454 h 6994452"/>
              <a:gd name="connsiteX5" fmla="*/ 1044420 w 4145374"/>
              <a:gd name="connsiteY5" fmla="*/ 4745510 h 6994452"/>
              <a:gd name="connsiteX6" fmla="*/ 1738416 w 4145374"/>
              <a:gd name="connsiteY6" fmla="*/ 1758851 h 6994452"/>
              <a:gd name="connsiteX7" fmla="*/ 120018 w 4145374"/>
              <a:gd name="connsiteY7" fmla="*/ 707503 h 6994452"/>
              <a:gd name="connsiteX8" fmla="*/ 0 w 4145374"/>
              <a:gd name="connsiteY8" fmla="*/ 6336290 h 6994452"/>
              <a:gd name="connsiteX9" fmla="*/ 0 w 4145374"/>
              <a:gd name="connsiteY9" fmla="*/ 5504409 h 6994452"/>
              <a:gd name="connsiteX10" fmla="*/ 126698 w 4145374"/>
              <a:gd name="connsiteY10" fmla="*/ 5497082 h 6994452"/>
              <a:gd name="connsiteX11" fmla="*/ 2727808 w 4145374"/>
              <a:gd name="connsiteY11" fmla="*/ 3267968 h 6994452"/>
              <a:gd name="connsiteX12" fmla="*/ 282244 w 4145374"/>
              <a:gd name="connsiteY12" fmla="*/ 6270026 h 6994452"/>
              <a:gd name="connsiteX13" fmla="*/ 0 w 4145374"/>
              <a:gd name="connsiteY13" fmla="*/ 6988555 h 6994452"/>
              <a:gd name="connsiteX14" fmla="*/ 0 w 4145374"/>
              <a:gd name="connsiteY14" fmla="*/ 6692940 h 6994452"/>
              <a:gd name="connsiteX15" fmla="*/ 339017 w 4145374"/>
              <a:gd name="connsiteY15" fmla="*/ 6618598 h 6994452"/>
              <a:gd name="connsiteX16" fmla="*/ 2147590 w 4145374"/>
              <a:gd name="connsiteY16" fmla="*/ 97077 h 6994452"/>
              <a:gd name="connsiteX17" fmla="*/ 2047934 w 4145374"/>
              <a:gd name="connsiteY17" fmla="*/ 0 h 6994452"/>
              <a:gd name="connsiteX18" fmla="*/ 3382938 w 4145374"/>
              <a:gd name="connsiteY18" fmla="*/ 0 h 6994452"/>
              <a:gd name="connsiteX19" fmla="*/ 3427706 w 4145374"/>
              <a:gd name="connsiteY19" fmla="*/ 59900 h 6994452"/>
              <a:gd name="connsiteX20" fmla="*/ 176571 w 4145374"/>
              <a:gd name="connsiteY20" fmla="*/ 6994452 h 69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5374" h="6994452">
                <a:moveTo>
                  <a:pt x="0" y="702637"/>
                </a:moveTo>
                <a:lnTo>
                  <a:pt x="0" y="0"/>
                </a:lnTo>
                <a:lnTo>
                  <a:pt x="1119533" y="0"/>
                </a:lnTo>
                <a:lnTo>
                  <a:pt x="1198617" y="36720"/>
                </a:lnTo>
                <a:cubicBezTo>
                  <a:pt x="1584555" y="237896"/>
                  <a:pt x="1939275" y="558530"/>
                  <a:pt x="2228751" y="1020454"/>
                </a:cubicBezTo>
                <a:cubicBezTo>
                  <a:pt x="3013236" y="2316006"/>
                  <a:pt x="2450860" y="4062553"/>
                  <a:pt x="1044420" y="4745510"/>
                </a:cubicBezTo>
                <a:cubicBezTo>
                  <a:pt x="2021101" y="4060812"/>
                  <a:pt x="2336688" y="2762028"/>
                  <a:pt x="1738416" y="1758851"/>
                </a:cubicBezTo>
                <a:cubicBezTo>
                  <a:pt x="1334442" y="1081636"/>
                  <a:pt x="739357" y="761814"/>
                  <a:pt x="120018" y="707503"/>
                </a:cubicBezTo>
                <a:close/>
                <a:moveTo>
                  <a:pt x="0" y="6336290"/>
                </a:moveTo>
                <a:lnTo>
                  <a:pt x="0" y="5504409"/>
                </a:lnTo>
                <a:lnTo>
                  <a:pt x="126698" y="5497082"/>
                </a:lnTo>
                <a:cubicBezTo>
                  <a:pt x="1345826" y="5368004"/>
                  <a:pt x="2397871" y="4496146"/>
                  <a:pt x="2727808" y="3267968"/>
                </a:cubicBezTo>
                <a:cubicBezTo>
                  <a:pt x="2513534" y="4960655"/>
                  <a:pt x="1488093" y="5931288"/>
                  <a:pt x="282244" y="6270026"/>
                </a:cubicBezTo>
                <a:close/>
                <a:moveTo>
                  <a:pt x="0" y="6988555"/>
                </a:moveTo>
                <a:lnTo>
                  <a:pt x="0" y="6692940"/>
                </a:lnTo>
                <a:lnTo>
                  <a:pt x="339017" y="6618598"/>
                </a:lnTo>
                <a:cubicBezTo>
                  <a:pt x="3004264" y="5880897"/>
                  <a:pt x="4100381" y="2105629"/>
                  <a:pt x="2147590" y="97077"/>
                </a:cubicBezTo>
                <a:lnTo>
                  <a:pt x="2047934" y="0"/>
                </a:lnTo>
                <a:lnTo>
                  <a:pt x="3382938" y="0"/>
                </a:lnTo>
                <a:lnTo>
                  <a:pt x="3427706" y="59900"/>
                </a:lnTo>
                <a:cubicBezTo>
                  <a:pt x="5251649" y="2648598"/>
                  <a:pt x="3392332" y="6913949"/>
                  <a:pt x="176571" y="6994452"/>
                </a:cubicBezTo>
                <a:close/>
              </a:path>
            </a:pathLst>
          </a:custGeom>
          <a:solidFill>
            <a:schemeClr val="bg1">
              <a:alpha val="7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274320" rIns="274320" rtlCol="0" anchor="ctr">
            <a:noAutofit/>
          </a:bodyPr>
          <a:lstStyle>
            <a:lvl1pPr marL="0" indent="0">
              <a:buNone/>
              <a:defRPr lang="en-US" sz="2880" b="1" dirty="0">
                <a:solidFill>
                  <a:schemeClr val="accent3">
                    <a:alpha val="0"/>
                  </a:schemeClr>
                </a:solidFill>
                <a:latin typeface="Arial Black" panose="020B0604020202020204" pitchFamily="34" charset="0"/>
                <a:cs typeface="Arial Black" panose="020B0604020202020204" pitchFamily="34" charset="0"/>
              </a:defRPr>
            </a:lvl1pPr>
          </a:lstStyle>
          <a:p>
            <a:pPr marL="0" lvl="0" algn="ctr"/>
            <a:r>
              <a:rPr lang="en-US" dirty="0"/>
              <a:t>.</a:t>
            </a:r>
          </a:p>
        </p:txBody>
      </p:sp>
      <p:sp>
        <p:nvSpPr>
          <p:cNvPr id="7" name="Text Placeholder 4">
            <a:extLst>
              <a:ext uri="{FF2B5EF4-FFF2-40B4-BE49-F238E27FC236}">
                <a16:creationId xmlns:a16="http://schemas.microsoft.com/office/drawing/2014/main" id="{F5050A11-0DC7-9C2A-7791-E9D059FF68FC}"/>
              </a:ext>
            </a:extLst>
          </p:cNvPr>
          <p:cNvSpPr>
            <a:spLocks noGrp="1" noChangeAspect="1"/>
          </p:cNvSpPr>
          <p:nvPr>
            <p:ph type="body" sz="quarter" idx="12" hasCustomPrompt="1"/>
          </p:nvPr>
        </p:nvSpPr>
        <p:spPr>
          <a:xfrm>
            <a:off x="580529" y="2767953"/>
            <a:ext cx="4189987" cy="4515596"/>
          </a:xfrm>
          <a:prstGeom prst="roundRect">
            <a:avLst>
              <a:gd name="adj" fmla="val 6445"/>
            </a:avLst>
          </a:prstGeom>
          <a:solidFill>
            <a:schemeClr val="bg1"/>
          </a:solidFill>
          <a:effectLst>
            <a:outerShdw blurRad="254000" algn="ctr" rotWithShape="0">
              <a:prstClr val="black">
                <a:alpha val="20000"/>
              </a:prstClr>
            </a:outerShdw>
          </a:effectLst>
        </p:spPr>
        <p:txBody>
          <a:bodyPr lIns="182880" tIns="1828800" rIns="182880" anchor="t"/>
          <a:lstStyle>
            <a:lvl1pPr marL="0" indent="0" algn="l">
              <a:spcBef>
                <a:spcPts val="0"/>
              </a:spcBef>
              <a:buNone/>
              <a:defRPr sz="2800" b="1" cap="all" baseline="0">
                <a:solidFill>
                  <a:schemeClr val="tx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8" name="Text Placeholder 4">
            <a:extLst>
              <a:ext uri="{FF2B5EF4-FFF2-40B4-BE49-F238E27FC236}">
                <a16:creationId xmlns:a16="http://schemas.microsoft.com/office/drawing/2014/main" id="{40FE9860-BAB0-F0BD-4CA3-BFA92A9AC497}"/>
              </a:ext>
            </a:extLst>
          </p:cNvPr>
          <p:cNvSpPr>
            <a:spLocks noGrp="1" noChangeAspect="1"/>
          </p:cNvSpPr>
          <p:nvPr>
            <p:ph type="body" sz="quarter" idx="13" hasCustomPrompt="1"/>
          </p:nvPr>
        </p:nvSpPr>
        <p:spPr>
          <a:xfrm>
            <a:off x="5351045" y="2756626"/>
            <a:ext cx="4189987" cy="4515596"/>
          </a:xfrm>
          <a:prstGeom prst="roundRect">
            <a:avLst>
              <a:gd name="adj" fmla="val 6445"/>
            </a:avLst>
          </a:prstGeom>
          <a:solidFill>
            <a:schemeClr val="bg1"/>
          </a:solidFill>
          <a:effectLst>
            <a:outerShdw blurRad="254000" algn="ctr" rotWithShape="0">
              <a:prstClr val="black">
                <a:alpha val="20000"/>
              </a:prstClr>
            </a:outerShdw>
          </a:effectLst>
        </p:spPr>
        <p:txBody>
          <a:bodyPr lIns="182880" tIns="1828800" rIns="182880" anchor="t"/>
          <a:lstStyle>
            <a:lvl1pPr marL="0" indent="0" algn="l">
              <a:spcBef>
                <a:spcPts val="0"/>
              </a:spcBef>
              <a:buNone/>
              <a:defRPr sz="2800" b="1" cap="all" baseline="0">
                <a:solidFill>
                  <a:schemeClr val="tx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9" name="Text Placeholder 4">
            <a:extLst>
              <a:ext uri="{FF2B5EF4-FFF2-40B4-BE49-F238E27FC236}">
                <a16:creationId xmlns:a16="http://schemas.microsoft.com/office/drawing/2014/main" id="{995FB5A6-958D-0B5F-1712-F7B1DDA19A18}"/>
              </a:ext>
            </a:extLst>
          </p:cNvPr>
          <p:cNvSpPr>
            <a:spLocks noGrp="1" noChangeAspect="1"/>
          </p:cNvSpPr>
          <p:nvPr>
            <p:ph type="body" sz="quarter" idx="14" hasCustomPrompt="1"/>
          </p:nvPr>
        </p:nvSpPr>
        <p:spPr>
          <a:xfrm>
            <a:off x="10121561" y="2745299"/>
            <a:ext cx="4189987" cy="4515596"/>
          </a:xfrm>
          <a:prstGeom prst="roundRect">
            <a:avLst>
              <a:gd name="adj" fmla="val 6445"/>
            </a:avLst>
          </a:prstGeom>
          <a:solidFill>
            <a:schemeClr val="bg1"/>
          </a:solidFill>
          <a:effectLst>
            <a:outerShdw blurRad="254000" algn="ctr" rotWithShape="0">
              <a:prstClr val="black">
                <a:alpha val="20000"/>
              </a:prstClr>
            </a:outerShdw>
          </a:effectLst>
        </p:spPr>
        <p:txBody>
          <a:bodyPr lIns="182880" tIns="1828800" rIns="182880" anchor="t"/>
          <a:lstStyle>
            <a:lvl1pPr marL="0" indent="0" algn="l">
              <a:spcBef>
                <a:spcPts val="0"/>
              </a:spcBef>
              <a:buNone/>
              <a:defRPr sz="2800" b="1" cap="all" baseline="0">
                <a:solidFill>
                  <a:schemeClr val="tx1"/>
                </a:solidFill>
                <a:latin typeface="+mj-lt"/>
              </a:defRPr>
            </a:lvl1pPr>
            <a:lvl2pPr marL="0" indent="0" algn="l">
              <a:spcBef>
                <a:spcPts val="0"/>
              </a:spcBef>
              <a:buNone/>
              <a:tabLst/>
              <a:defRPr sz="2000" b="0" i="0">
                <a:solidFill>
                  <a:schemeClr val="tx1"/>
                </a:solidFill>
                <a:latin typeface="Segoe UI Light" panose="020B0502040204020203" pitchFamily="34" charset="0"/>
                <a:cs typeface="Segoe UI Light" panose="020B0502040204020203" pitchFamily="34" charset="0"/>
              </a:defRPr>
            </a:lvl2pPr>
          </a:lstStyle>
          <a:p>
            <a:pPr lvl="0"/>
            <a:r>
              <a:rPr lang="en-US" dirty="0"/>
              <a:t>HEADLINE</a:t>
            </a:r>
          </a:p>
          <a:p>
            <a:pPr lvl="1"/>
            <a:r>
              <a:rPr lang="en-US" dirty="0"/>
              <a:t>Indent for paragraph text</a:t>
            </a:r>
          </a:p>
        </p:txBody>
      </p:sp>
      <p:sp>
        <p:nvSpPr>
          <p:cNvPr id="2" name="Title 1">
            <a:extLst>
              <a:ext uri="{FF2B5EF4-FFF2-40B4-BE49-F238E27FC236}">
                <a16:creationId xmlns:a16="http://schemas.microsoft.com/office/drawing/2014/main" id="{B69D015E-4B05-3196-3318-8888E9B3441F}"/>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2007602-5313-3D95-9A6D-27532C93D22B}"/>
              </a:ext>
            </a:extLst>
          </p:cNvPr>
          <p:cNvSpPr>
            <a:spLocks noGrp="1"/>
          </p:cNvSpPr>
          <p:nvPr>
            <p:ph type="sldNum" sz="quarter" idx="10"/>
          </p:nvPr>
        </p:nvSpPr>
        <p:spPr/>
        <p:txBody>
          <a:bodyPr/>
          <a:lstStyle>
            <a:lvl1pPr>
              <a:defRPr>
                <a:solidFill>
                  <a:schemeClr val="tx1"/>
                </a:solidFill>
              </a:defRPr>
            </a:lvl1pPr>
          </a:lstStyle>
          <a:p>
            <a:fld id="{A458D267-638F-B04B-BFBE-4B1A7C742C98}" type="slidenum">
              <a:rPr lang="en-US" smtClean="0"/>
              <a:pPr/>
              <a:t>‹#›</a:t>
            </a:fld>
            <a:endParaRPr lang="en-US"/>
          </a:p>
        </p:txBody>
      </p:sp>
      <p:sp>
        <p:nvSpPr>
          <p:cNvPr id="6" name="Text Placeholder 4">
            <a:extLst>
              <a:ext uri="{FF2B5EF4-FFF2-40B4-BE49-F238E27FC236}">
                <a16:creationId xmlns:a16="http://schemas.microsoft.com/office/drawing/2014/main" id="{A292D6F1-14BD-29A9-D5C2-50ED014EBBF8}"/>
              </a:ext>
            </a:extLst>
          </p:cNvPr>
          <p:cNvSpPr>
            <a:spLocks noGrp="1" noChangeAspect="1"/>
          </p:cNvSpPr>
          <p:nvPr>
            <p:ph type="body" sz="quarter" idx="11" hasCustomPrompt="1"/>
          </p:nvPr>
        </p:nvSpPr>
        <p:spPr>
          <a:xfrm>
            <a:off x="839213" y="3157491"/>
            <a:ext cx="1155841" cy="1155841"/>
          </a:xfrm>
          <a:prstGeom prst="ellipse">
            <a:avLst/>
          </a:prstGeom>
          <a:solidFill>
            <a:schemeClr val="accent1"/>
          </a:solidFill>
          <a:effectLst/>
        </p:spPr>
        <p:txBody>
          <a:bodyPr lIns="0" rIns="0" anchor="ctr"/>
          <a:lstStyle>
            <a:lvl1pPr marL="0" indent="0" algn="ctr">
              <a:buNone/>
              <a:defRPr b="1" cap="all"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01</a:t>
            </a:r>
          </a:p>
        </p:txBody>
      </p:sp>
      <p:sp>
        <p:nvSpPr>
          <p:cNvPr id="10" name="Text Placeholder 4">
            <a:extLst>
              <a:ext uri="{FF2B5EF4-FFF2-40B4-BE49-F238E27FC236}">
                <a16:creationId xmlns:a16="http://schemas.microsoft.com/office/drawing/2014/main" id="{8B59D4AE-32C9-4CEF-D404-0A47F7D5A8F5}"/>
              </a:ext>
            </a:extLst>
          </p:cNvPr>
          <p:cNvSpPr>
            <a:spLocks noGrp="1" noChangeAspect="1"/>
          </p:cNvSpPr>
          <p:nvPr>
            <p:ph type="body" sz="quarter" idx="15" hasCustomPrompt="1"/>
          </p:nvPr>
        </p:nvSpPr>
        <p:spPr>
          <a:xfrm>
            <a:off x="5622785" y="3157491"/>
            <a:ext cx="1155841" cy="1155841"/>
          </a:xfrm>
          <a:prstGeom prst="ellipse">
            <a:avLst/>
          </a:prstGeom>
          <a:solidFill>
            <a:schemeClr val="accent3"/>
          </a:solidFill>
          <a:effectLst/>
        </p:spPr>
        <p:txBody>
          <a:bodyPr lIns="0" rIns="0" anchor="ctr"/>
          <a:lstStyle>
            <a:lvl1pPr marL="0" indent="0" algn="ctr">
              <a:buNone/>
              <a:defRPr b="1" cap="all"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02</a:t>
            </a:r>
          </a:p>
        </p:txBody>
      </p:sp>
      <p:sp>
        <p:nvSpPr>
          <p:cNvPr id="11" name="Text Placeholder 4">
            <a:extLst>
              <a:ext uri="{FF2B5EF4-FFF2-40B4-BE49-F238E27FC236}">
                <a16:creationId xmlns:a16="http://schemas.microsoft.com/office/drawing/2014/main" id="{26761ED1-6477-BE9D-11C6-1307FC246B4B}"/>
              </a:ext>
            </a:extLst>
          </p:cNvPr>
          <p:cNvSpPr>
            <a:spLocks noGrp="1" noChangeAspect="1"/>
          </p:cNvSpPr>
          <p:nvPr>
            <p:ph type="body" sz="quarter" idx="16" hasCustomPrompt="1"/>
          </p:nvPr>
        </p:nvSpPr>
        <p:spPr>
          <a:xfrm>
            <a:off x="10406358" y="3157491"/>
            <a:ext cx="1155841" cy="1155841"/>
          </a:xfrm>
          <a:prstGeom prst="ellipse">
            <a:avLst/>
          </a:prstGeom>
          <a:solidFill>
            <a:schemeClr val="accent2"/>
          </a:solidFill>
          <a:effectLst/>
        </p:spPr>
        <p:txBody>
          <a:bodyPr lIns="0" rIns="0" anchor="ctr"/>
          <a:lstStyle>
            <a:lvl1pPr marL="0" indent="0" algn="ctr">
              <a:buNone/>
              <a:defRPr b="1" cap="all" baseline="0">
                <a:solidFill>
                  <a:schemeClr val="bg1"/>
                </a:solidFill>
                <a:latin typeface="+mj-lt"/>
              </a:defRPr>
            </a:lvl1pPr>
            <a:lvl2pPr marL="0" indent="0" algn="ctr">
              <a:buNone/>
              <a:tabLst/>
              <a:defRPr sz="2400" b="0" i="0">
                <a:solidFill>
                  <a:schemeClr val="bg1"/>
                </a:solidFill>
                <a:latin typeface="Segoe UI Light" panose="020B0502040204020203" pitchFamily="34" charset="0"/>
                <a:cs typeface="Segoe UI Light" panose="020B0502040204020203" pitchFamily="34" charset="0"/>
              </a:defRPr>
            </a:lvl2pPr>
          </a:lstStyle>
          <a:p>
            <a:pPr lvl="0"/>
            <a:r>
              <a:rPr lang="en-US" dirty="0"/>
              <a:t>03</a:t>
            </a:r>
          </a:p>
        </p:txBody>
      </p:sp>
    </p:spTree>
    <p:extLst>
      <p:ext uri="{BB962C8B-B14F-4D97-AF65-F5344CB8AC3E}">
        <p14:creationId xmlns:p14="http://schemas.microsoft.com/office/powerpoint/2010/main" val="34593072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sv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2D4BE66-857B-3E43-96C6-141A0F912B5A}"/>
              </a:ext>
            </a:extLst>
          </p:cNvPr>
          <p:cNvPicPr>
            <a:picLocks noChangeAspect="1"/>
          </p:cNvPicPr>
          <p:nvPr userDrawn="1"/>
        </p:nvPicPr>
        <p:blipFill rotWithShape="1">
          <a:blip r:embed="rId33"/>
          <a:srcRect r="67222"/>
          <a:stretch/>
        </p:blipFill>
        <p:spPr>
          <a:xfrm>
            <a:off x="319668" y="7673132"/>
            <a:ext cx="472069" cy="428994"/>
          </a:xfrm>
          <a:prstGeom prst="rect">
            <a:avLst/>
          </a:prstGeom>
        </p:spPr>
      </p:pic>
      <p:sp>
        <p:nvSpPr>
          <p:cNvPr id="9" name="Title Placeholder 8">
            <a:extLst>
              <a:ext uri="{FF2B5EF4-FFF2-40B4-BE49-F238E27FC236}">
                <a16:creationId xmlns:a16="http://schemas.microsoft.com/office/drawing/2014/main" id="{3E7EE499-6FB4-36B3-ED51-EC4BB126BFEE}"/>
              </a:ext>
            </a:extLst>
          </p:cNvPr>
          <p:cNvSpPr>
            <a:spLocks noGrp="1"/>
          </p:cNvSpPr>
          <p:nvPr>
            <p:ph type="title"/>
          </p:nvPr>
        </p:nvSpPr>
        <p:spPr>
          <a:xfrm>
            <a:off x="319668" y="438150"/>
            <a:ext cx="14005932" cy="1014132"/>
          </a:xfrm>
          <a:prstGeom prst="rect">
            <a:avLst/>
          </a:prstGeom>
        </p:spPr>
        <p:txBody>
          <a:bodyPr vert="horz" lIns="91440" tIns="45720" rIns="91440" bIns="45720" rtlCol="0" anchor="t">
            <a:normAutofit/>
          </a:bodyPr>
          <a:lstStyle/>
          <a:p>
            <a:r>
              <a:rPr lang="en-US" dirty="0"/>
              <a:t>Click to edit Master title style</a:t>
            </a:r>
          </a:p>
        </p:txBody>
      </p:sp>
      <p:sp>
        <p:nvSpPr>
          <p:cNvPr id="18" name="Slide Number Placeholder 17">
            <a:extLst>
              <a:ext uri="{FF2B5EF4-FFF2-40B4-BE49-F238E27FC236}">
                <a16:creationId xmlns:a16="http://schemas.microsoft.com/office/drawing/2014/main" id="{5BE86836-9750-D3B9-3D72-2D48023DD742}"/>
              </a:ext>
            </a:extLst>
          </p:cNvPr>
          <p:cNvSpPr>
            <a:spLocks noGrp="1"/>
          </p:cNvSpPr>
          <p:nvPr>
            <p:ph type="sldNum" sz="quarter" idx="4"/>
          </p:nvPr>
        </p:nvSpPr>
        <p:spPr>
          <a:xfrm>
            <a:off x="13838664" y="7627938"/>
            <a:ext cx="486936"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A458D267-638F-B04B-BFBE-4B1A7C742C98}" type="slidenum">
              <a:rPr lang="en-US" smtClean="0"/>
              <a:t>‹#›</a:t>
            </a:fld>
            <a:endParaRPr lang="en-US"/>
          </a:p>
        </p:txBody>
      </p:sp>
      <p:sp>
        <p:nvSpPr>
          <p:cNvPr id="19" name="Text Placeholder 18">
            <a:extLst>
              <a:ext uri="{FF2B5EF4-FFF2-40B4-BE49-F238E27FC236}">
                <a16:creationId xmlns:a16="http://schemas.microsoft.com/office/drawing/2014/main" id="{606A82AF-25E8-4000-4CC3-9B35448F11CA}"/>
              </a:ext>
            </a:extLst>
          </p:cNvPr>
          <p:cNvSpPr>
            <a:spLocks noGrp="1"/>
          </p:cNvSpPr>
          <p:nvPr>
            <p:ph type="body" idx="1"/>
          </p:nvPr>
        </p:nvSpPr>
        <p:spPr>
          <a:xfrm>
            <a:off x="319667" y="1876434"/>
            <a:ext cx="14005931" cy="543876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Graphic 1">
            <a:extLst>
              <a:ext uri="{FF2B5EF4-FFF2-40B4-BE49-F238E27FC236}">
                <a16:creationId xmlns:a16="http://schemas.microsoft.com/office/drawing/2014/main" id="{347BE915-CB48-3950-703C-3DFA71A1BC80}"/>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871943" y="7818013"/>
            <a:ext cx="5233436" cy="165266"/>
          </a:xfrm>
          <a:prstGeom prst="rect">
            <a:avLst/>
          </a:prstGeom>
        </p:spPr>
      </p:pic>
    </p:spTree>
    <p:extLst>
      <p:ext uri="{BB962C8B-B14F-4D97-AF65-F5344CB8AC3E}">
        <p14:creationId xmlns:p14="http://schemas.microsoft.com/office/powerpoint/2010/main" val="1715845135"/>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61" r:id="rId3"/>
    <p:sldLayoutId id="2147483659" r:id="rId4"/>
    <p:sldLayoutId id="2147483662" r:id="rId5"/>
    <p:sldLayoutId id="2147483663" r:id="rId6"/>
    <p:sldLayoutId id="2147483688" r:id="rId7"/>
    <p:sldLayoutId id="2147483689" r:id="rId8"/>
    <p:sldLayoutId id="2147483664" r:id="rId9"/>
    <p:sldLayoutId id="2147483665" r:id="rId10"/>
    <p:sldLayoutId id="2147483666" r:id="rId11"/>
    <p:sldLayoutId id="2147483667" r:id="rId12"/>
    <p:sldLayoutId id="2147483669" r:id="rId13"/>
    <p:sldLayoutId id="2147483668" r:id="rId14"/>
    <p:sldLayoutId id="2147483670" r:id="rId15"/>
    <p:sldLayoutId id="2147483687" r:id="rId16"/>
    <p:sldLayoutId id="2147483673" r:id="rId17"/>
    <p:sldLayoutId id="2147483672" r:id="rId18"/>
    <p:sldLayoutId id="2147483674" r:id="rId19"/>
    <p:sldLayoutId id="2147483686" r:id="rId20"/>
    <p:sldLayoutId id="2147483675" r:id="rId21"/>
    <p:sldLayoutId id="2147483676" r:id="rId22"/>
    <p:sldLayoutId id="2147483677" r:id="rId23"/>
    <p:sldLayoutId id="2147483678" r:id="rId24"/>
    <p:sldLayoutId id="2147483682" r:id="rId25"/>
    <p:sldLayoutId id="2147483679" r:id="rId26"/>
    <p:sldLayoutId id="2147483680" r:id="rId27"/>
    <p:sldLayoutId id="2147483685" r:id="rId28"/>
    <p:sldLayoutId id="2147483683" r:id="rId29"/>
    <p:sldLayoutId id="2147483684" r:id="rId30"/>
    <p:sldLayoutId id="2147483681" r:id="rId31"/>
  </p:sldLayoutIdLst>
  <p:hf hdr="0" ftr="0" dt="0"/>
  <p:txStyles>
    <p:titleStyle>
      <a:lvl1pPr algn="l" defTabSz="731520" rtl="0" eaLnBrk="1" latinLnBrk="0" hangingPunct="1">
        <a:lnSpc>
          <a:spcPct val="100000"/>
        </a:lnSpc>
        <a:spcBef>
          <a:spcPct val="0"/>
        </a:spcBef>
        <a:buNone/>
        <a:defRPr sz="4800" b="1" kern="1200" cap="all" baseline="0">
          <a:solidFill>
            <a:schemeClr val="accent1"/>
          </a:solidFill>
          <a:latin typeface="+mj-lt"/>
          <a:ea typeface="+mj-ea"/>
          <a:cs typeface="+mj-cs"/>
        </a:defRPr>
      </a:lvl1pPr>
    </p:titleStyle>
    <p:bodyStyle>
      <a:lvl1pPr marL="449263" indent="-449263" algn="l" defTabSz="731520" rtl="0" eaLnBrk="1" latinLnBrk="0" hangingPunct="1">
        <a:spcBef>
          <a:spcPts val="0"/>
        </a:spcBef>
        <a:buClr>
          <a:schemeClr val="accent1"/>
        </a:buClr>
        <a:buFont typeface="Arial" panose="020B0604020202020204" pitchFamily="34" charset="0"/>
        <a:buChar char="•"/>
        <a:tabLst/>
        <a:defRPr sz="3200" kern="1200">
          <a:solidFill>
            <a:schemeClr val="tx1"/>
          </a:solidFill>
          <a:latin typeface="+mj-lt"/>
          <a:ea typeface="+mn-ea"/>
          <a:cs typeface="+mn-cs"/>
        </a:defRPr>
      </a:lvl1pPr>
      <a:lvl2pPr marL="1104900" indent="-450850" algn="l" defTabSz="731520" rtl="0" eaLnBrk="1" latinLnBrk="0" hangingPunct="1">
        <a:spcBef>
          <a:spcPct val="20000"/>
        </a:spcBef>
        <a:buClr>
          <a:schemeClr val="accent1"/>
        </a:buClr>
        <a:buFont typeface="Arial" panose="020B0604020202020204" pitchFamily="34" charset="0"/>
        <a:buChar char="•"/>
        <a:tabLst/>
        <a:defRPr sz="3200" kern="1200">
          <a:solidFill>
            <a:schemeClr val="tx1"/>
          </a:solidFill>
          <a:latin typeface="+mj-lt"/>
          <a:ea typeface="+mn-ea"/>
          <a:cs typeface="+mn-cs"/>
        </a:defRPr>
      </a:lvl2pPr>
      <a:lvl3pPr marL="1719263" indent="-327025" algn="l" defTabSz="731520" rtl="0" eaLnBrk="1" latinLnBrk="0" hangingPunct="1">
        <a:spcBef>
          <a:spcPct val="20000"/>
        </a:spcBef>
        <a:buClr>
          <a:schemeClr val="accent1"/>
        </a:buClr>
        <a:buFont typeface="Arial" panose="020B0604020202020204" pitchFamily="34" charset="0"/>
        <a:buChar char="•"/>
        <a:tabLst/>
        <a:defRPr sz="2400" kern="1200">
          <a:solidFill>
            <a:schemeClr val="tx1"/>
          </a:solidFill>
          <a:latin typeface="+mj-lt"/>
          <a:ea typeface="+mn-ea"/>
          <a:cs typeface="+mn-cs"/>
        </a:defRPr>
      </a:lvl3pPr>
      <a:lvl4pPr marL="2190750" indent="-306388" algn="l" defTabSz="731520" rtl="0" eaLnBrk="1" latinLnBrk="0" hangingPunct="1">
        <a:spcBef>
          <a:spcPct val="20000"/>
        </a:spcBef>
        <a:buClr>
          <a:schemeClr val="accent1"/>
        </a:buClr>
        <a:buFont typeface="Arial" panose="020B0604020202020204" pitchFamily="34" charset="0"/>
        <a:buChar char="•"/>
        <a:tabLst/>
        <a:defRPr sz="1800" kern="1200">
          <a:solidFill>
            <a:schemeClr val="tx1"/>
          </a:solidFill>
          <a:latin typeface="+mj-lt"/>
          <a:ea typeface="+mn-ea"/>
          <a:cs typeface="+mn-cs"/>
        </a:defRPr>
      </a:lvl4pPr>
      <a:lvl5pPr marL="2686050" indent="-309563" algn="l" defTabSz="731520" rtl="0" eaLnBrk="1" latinLnBrk="0" hangingPunct="1">
        <a:spcBef>
          <a:spcPts val="0"/>
        </a:spcBef>
        <a:buClr>
          <a:schemeClr val="accent1"/>
        </a:buClr>
        <a:buFont typeface="Arial" panose="020B0604020202020204" pitchFamily="34" charset="0"/>
        <a:buChar char="•"/>
        <a:tabLst/>
        <a:defRPr sz="1600" kern="1200">
          <a:solidFill>
            <a:schemeClr val="tx1"/>
          </a:solidFill>
          <a:latin typeface="+mj-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62B41-350F-8E84-3FED-3EEB78180550}"/>
              </a:ext>
            </a:extLst>
          </p:cNvPr>
          <p:cNvSpPr>
            <a:spLocks noGrp="1"/>
          </p:cNvSpPr>
          <p:nvPr>
            <p:ph type="title"/>
          </p:nvPr>
        </p:nvSpPr>
        <p:spPr>
          <a:xfrm>
            <a:off x="4909849" y="2788280"/>
            <a:ext cx="9111771" cy="1834097"/>
          </a:xfrm>
        </p:spPr>
        <p:txBody>
          <a:bodyPr>
            <a:normAutofit fontScale="90000"/>
          </a:bodyPr>
          <a:lstStyle/>
          <a:p>
            <a:r>
              <a:rPr lang="en-US" dirty="0"/>
              <a:t>Navigating the </a:t>
            </a:r>
            <a:r>
              <a:rPr lang="en-US" dirty="0" err="1"/>
              <a:t>dei</a:t>
            </a:r>
            <a:r>
              <a:rPr lang="en-US" dirty="0"/>
              <a:t> landscape under the new administration</a:t>
            </a:r>
          </a:p>
        </p:txBody>
      </p:sp>
      <p:sp>
        <p:nvSpPr>
          <p:cNvPr id="4" name="Text Placeholder 3">
            <a:extLst>
              <a:ext uri="{FF2B5EF4-FFF2-40B4-BE49-F238E27FC236}">
                <a16:creationId xmlns:a16="http://schemas.microsoft.com/office/drawing/2014/main" id="{2F165133-0C97-DDC5-8F4F-4C385E4E15BA}"/>
              </a:ext>
            </a:extLst>
          </p:cNvPr>
          <p:cNvSpPr>
            <a:spLocks noGrp="1"/>
          </p:cNvSpPr>
          <p:nvPr>
            <p:ph type="body" sz="quarter" idx="13"/>
          </p:nvPr>
        </p:nvSpPr>
        <p:spPr>
          <a:xfrm>
            <a:off x="6891867" y="7358738"/>
            <a:ext cx="5147734" cy="571500"/>
          </a:xfrm>
        </p:spPr>
        <p:txBody>
          <a:bodyPr/>
          <a:lstStyle/>
          <a:p>
            <a:r>
              <a:rPr lang="en-US" dirty="0"/>
              <a:t>February 3, 2025</a:t>
            </a:r>
          </a:p>
        </p:txBody>
      </p:sp>
      <p:sp>
        <p:nvSpPr>
          <p:cNvPr id="6" name="Text Placeholder 2">
            <a:extLst>
              <a:ext uri="{FF2B5EF4-FFF2-40B4-BE49-F238E27FC236}">
                <a16:creationId xmlns:a16="http://schemas.microsoft.com/office/drawing/2014/main" id="{96DE7E77-2933-1988-1F3F-B93259BD6519}"/>
              </a:ext>
            </a:extLst>
          </p:cNvPr>
          <p:cNvSpPr txBox="1">
            <a:spLocks/>
          </p:cNvSpPr>
          <p:nvPr/>
        </p:nvSpPr>
        <p:spPr>
          <a:xfrm>
            <a:off x="7315200" y="6298784"/>
            <a:ext cx="4317958" cy="571500"/>
          </a:xfrm>
          <a:prstGeom prst="rect">
            <a:avLst/>
          </a:prstGeom>
        </p:spPr>
        <p:txBody>
          <a:bodyPr vert="horz" lIns="91440" tIns="45720" rIns="91440" bIns="45720" rtlCol="0" anchor="b">
            <a:noAutofit/>
          </a:bodyPr>
          <a:lstStyle>
            <a:lvl1pPr marL="0" indent="0" algn="ctr" defTabSz="731520" rtl="0" eaLnBrk="1" latinLnBrk="0" hangingPunct="1">
              <a:spcBef>
                <a:spcPts val="0"/>
              </a:spcBef>
              <a:buClr>
                <a:schemeClr val="accent1"/>
              </a:buClr>
              <a:buFont typeface="Arial" panose="020B0604020202020204" pitchFamily="34" charset="0"/>
              <a:buNone/>
              <a:tabLst/>
              <a:defRPr sz="3600" b="0" i="0" kern="1200">
                <a:solidFill>
                  <a:schemeClr val="bg1"/>
                </a:solidFill>
                <a:latin typeface="Segoe UI Light" panose="020B0502040204020203" pitchFamily="34" charset="0"/>
                <a:ea typeface="+mn-ea"/>
                <a:cs typeface="Segoe UI Light" panose="020B0502040204020203" pitchFamily="34" charset="0"/>
              </a:defRPr>
            </a:lvl1pPr>
            <a:lvl2pPr marL="1104900" indent="-450850" algn="l" defTabSz="731520" rtl="0" eaLnBrk="1" latinLnBrk="0" hangingPunct="1">
              <a:spcBef>
                <a:spcPct val="20000"/>
              </a:spcBef>
              <a:buClr>
                <a:schemeClr val="accent1"/>
              </a:buClr>
              <a:buFont typeface="Arial" panose="020B0604020202020204" pitchFamily="34" charset="0"/>
              <a:buChar char="•"/>
              <a:tabLst/>
              <a:defRPr sz="3200" kern="1200">
                <a:solidFill>
                  <a:schemeClr val="tx1"/>
                </a:solidFill>
                <a:latin typeface="+mj-lt"/>
                <a:ea typeface="+mn-ea"/>
                <a:cs typeface="+mn-cs"/>
              </a:defRPr>
            </a:lvl2pPr>
            <a:lvl3pPr marL="1719263" indent="-327025" algn="l" defTabSz="731520" rtl="0" eaLnBrk="1" latinLnBrk="0" hangingPunct="1">
              <a:spcBef>
                <a:spcPct val="20000"/>
              </a:spcBef>
              <a:buClr>
                <a:schemeClr val="accent1"/>
              </a:buClr>
              <a:buFont typeface="Arial" panose="020B0604020202020204" pitchFamily="34" charset="0"/>
              <a:buChar char="•"/>
              <a:tabLst/>
              <a:defRPr sz="2400" kern="1200">
                <a:solidFill>
                  <a:schemeClr val="tx1"/>
                </a:solidFill>
                <a:latin typeface="+mj-lt"/>
                <a:ea typeface="+mn-ea"/>
                <a:cs typeface="+mn-cs"/>
              </a:defRPr>
            </a:lvl3pPr>
            <a:lvl4pPr marL="2190750" indent="-306388" algn="l" defTabSz="731520" rtl="0" eaLnBrk="1" latinLnBrk="0" hangingPunct="1">
              <a:spcBef>
                <a:spcPct val="20000"/>
              </a:spcBef>
              <a:buClr>
                <a:schemeClr val="accent1"/>
              </a:buClr>
              <a:buFont typeface="Arial" panose="020B0604020202020204" pitchFamily="34" charset="0"/>
              <a:buChar char="•"/>
              <a:tabLst/>
              <a:defRPr sz="1800" kern="1200">
                <a:solidFill>
                  <a:schemeClr val="tx1"/>
                </a:solidFill>
                <a:latin typeface="+mj-lt"/>
                <a:ea typeface="+mn-ea"/>
                <a:cs typeface="+mn-cs"/>
              </a:defRPr>
            </a:lvl4pPr>
            <a:lvl5pPr marL="2686050" indent="-309563" algn="l" defTabSz="731520" rtl="0" eaLnBrk="1" latinLnBrk="0" hangingPunct="1">
              <a:spcBef>
                <a:spcPts val="0"/>
              </a:spcBef>
              <a:buClr>
                <a:schemeClr val="accent1"/>
              </a:buClr>
              <a:buFont typeface="Arial" panose="020B0604020202020204" pitchFamily="34" charset="0"/>
              <a:buChar char="•"/>
              <a:tabLst/>
              <a:defRPr sz="1600" kern="1200">
                <a:solidFill>
                  <a:schemeClr val="tx1"/>
                </a:solidFill>
                <a:latin typeface="+mj-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r>
              <a:rPr lang="en-US" dirty="0"/>
              <a:t>David Glasgow</a:t>
            </a:r>
          </a:p>
          <a:p>
            <a:r>
              <a:rPr lang="en-US" sz="2000" dirty="0"/>
              <a:t>Executive Director, Meltzer Center for Diversity, Inclusion, and Belonging</a:t>
            </a:r>
          </a:p>
          <a:p>
            <a:r>
              <a:rPr lang="en-US" sz="2000" dirty="0"/>
              <a:t>Adjunct Professor of Law</a:t>
            </a:r>
          </a:p>
          <a:p>
            <a:r>
              <a:rPr lang="en-US" sz="2000" dirty="0"/>
              <a:t>NYU School of Law</a:t>
            </a:r>
          </a:p>
        </p:txBody>
      </p:sp>
    </p:spTree>
    <p:extLst>
      <p:ext uri="{BB962C8B-B14F-4D97-AF65-F5344CB8AC3E}">
        <p14:creationId xmlns:p14="http://schemas.microsoft.com/office/powerpoint/2010/main" val="3704895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264A2-F55B-90D4-0A31-0748F4440979}"/>
              </a:ext>
            </a:extLst>
          </p:cNvPr>
          <p:cNvSpPr>
            <a:spLocks noGrp="1"/>
          </p:cNvSpPr>
          <p:nvPr>
            <p:ph type="body" sz="quarter" idx="25"/>
          </p:nvPr>
        </p:nvSpPr>
        <p:spPr/>
        <p:txBody>
          <a:bodyPr/>
          <a:lstStyle/>
          <a:p>
            <a:endParaRPr lang="en-US"/>
          </a:p>
        </p:txBody>
      </p:sp>
      <p:sp>
        <p:nvSpPr>
          <p:cNvPr id="3" name="Text Placeholder 2">
            <a:extLst>
              <a:ext uri="{FF2B5EF4-FFF2-40B4-BE49-F238E27FC236}">
                <a16:creationId xmlns:a16="http://schemas.microsoft.com/office/drawing/2014/main" id="{39B2E848-43BE-BD30-90C9-15BA604D1D84}"/>
              </a:ext>
            </a:extLst>
          </p:cNvPr>
          <p:cNvSpPr>
            <a:spLocks noGrp="1"/>
          </p:cNvSpPr>
          <p:nvPr>
            <p:ph type="body" sz="quarter" idx="12"/>
          </p:nvPr>
        </p:nvSpPr>
        <p:spPr>
          <a:xfrm>
            <a:off x="6767724" y="1134445"/>
            <a:ext cx="6963364" cy="1472567"/>
          </a:xfrm>
        </p:spPr>
        <p:txBody>
          <a:bodyPr/>
          <a:lstStyle/>
          <a:p>
            <a:r>
              <a:rPr lang="en-US" sz="2200" dirty="0"/>
              <a:t>Statements that suggest the organization confers preferences on protected groups with respect to palpable benefits (the three Ps)</a:t>
            </a:r>
          </a:p>
        </p:txBody>
      </p:sp>
      <p:sp>
        <p:nvSpPr>
          <p:cNvPr id="4" name="Text Placeholder 3">
            <a:extLst>
              <a:ext uri="{FF2B5EF4-FFF2-40B4-BE49-F238E27FC236}">
                <a16:creationId xmlns:a16="http://schemas.microsoft.com/office/drawing/2014/main" id="{50C3C0A7-082B-F77F-86CB-1E36ED444D97}"/>
              </a:ext>
            </a:extLst>
          </p:cNvPr>
          <p:cNvSpPr>
            <a:spLocks noGrp="1"/>
          </p:cNvSpPr>
          <p:nvPr>
            <p:ph type="body" sz="quarter" idx="19"/>
          </p:nvPr>
        </p:nvSpPr>
        <p:spPr>
          <a:xfrm>
            <a:off x="6767724" y="3364315"/>
            <a:ext cx="6963364" cy="1472566"/>
          </a:xfrm>
        </p:spPr>
        <p:txBody>
          <a:bodyPr/>
          <a:lstStyle/>
          <a:p>
            <a:r>
              <a:rPr lang="en-US" sz="2200" dirty="0"/>
              <a:t>Statements that create a “hostile work environment” for protected groups</a:t>
            </a:r>
          </a:p>
        </p:txBody>
      </p:sp>
      <p:sp>
        <p:nvSpPr>
          <p:cNvPr id="8" name="Slide Number Placeholder 7">
            <a:extLst>
              <a:ext uri="{FF2B5EF4-FFF2-40B4-BE49-F238E27FC236}">
                <a16:creationId xmlns:a16="http://schemas.microsoft.com/office/drawing/2014/main" id="{29402E38-8BB8-2CCE-95E6-9C098132E82E}"/>
              </a:ext>
            </a:extLst>
          </p:cNvPr>
          <p:cNvSpPr>
            <a:spLocks noGrp="1"/>
          </p:cNvSpPr>
          <p:nvPr>
            <p:ph type="sldNum" sz="quarter" idx="10"/>
          </p:nvPr>
        </p:nvSpPr>
        <p:spPr/>
        <p:txBody>
          <a:bodyPr/>
          <a:lstStyle/>
          <a:p>
            <a:fld id="{A458D267-638F-B04B-BFBE-4B1A7C742C98}" type="slidenum">
              <a:rPr lang="en-US" smtClean="0"/>
              <a:pPr/>
              <a:t>10</a:t>
            </a:fld>
            <a:endParaRPr lang="en-US"/>
          </a:p>
        </p:txBody>
      </p:sp>
      <p:sp>
        <p:nvSpPr>
          <p:cNvPr id="9" name="Title 8">
            <a:extLst>
              <a:ext uri="{FF2B5EF4-FFF2-40B4-BE49-F238E27FC236}">
                <a16:creationId xmlns:a16="http://schemas.microsoft.com/office/drawing/2014/main" id="{E8D500B5-46AB-45CB-8F25-42ACF9D97223}"/>
              </a:ext>
            </a:extLst>
          </p:cNvPr>
          <p:cNvSpPr>
            <a:spLocks noGrp="1"/>
          </p:cNvSpPr>
          <p:nvPr>
            <p:ph type="title"/>
          </p:nvPr>
        </p:nvSpPr>
        <p:spPr/>
        <p:txBody>
          <a:bodyPr>
            <a:normAutofit/>
          </a:bodyPr>
          <a:lstStyle/>
          <a:p>
            <a:r>
              <a:rPr lang="en-US" sz="3400" dirty="0"/>
              <a:t>Communications risks</a:t>
            </a:r>
          </a:p>
        </p:txBody>
      </p:sp>
      <p:sp>
        <p:nvSpPr>
          <p:cNvPr id="10" name="Text Placeholder 9">
            <a:extLst>
              <a:ext uri="{FF2B5EF4-FFF2-40B4-BE49-F238E27FC236}">
                <a16:creationId xmlns:a16="http://schemas.microsoft.com/office/drawing/2014/main" id="{C25AD728-FF96-62A6-1958-759EB694906F}"/>
              </a:ext>
            </a:extLst>
          </p:cNvPr>
          <p:cNvSpPr>
            <a:spLocks noGrp="1"/>
          </p:cNvSpPr>
          <p:nvPr>
            <p:ph type="body" sz="quarter" idx="11"/>
          </p:nvPr>
        </p:nvSpPr>
        <p:spPr>
          <a:xfrm>
            <a:off x="6767724" y="1134446"/>
            <a:ext cx="1061770" cy="1472567"/>
          </a:xfrm>
        </p:spPr>
        <p:txBody>
          <a:bodyPr/>
          <a:lstStyle/>
          <a:p>
            <a:endParaRPr lang="en-US" dirty="0"/>
          </a:p>
        </p:txBody>
      </p:sp>
      <p:sp>
        <p:nvSpPr>
          <p:cNvPr id="11" name="Text Placeholder 10">
            <a:extLst>
              <a:ext uri="{FF2B5EF4-FFF2-40B4-BE49-F238E27FC236}">
                <a16:creationId xmlns:a16="http://schemas.microsoft.com/office/drawing/2014/main" id="{6782EBD8-86AB-A10E-78CB-AA491F7D5085}"/>
              </a:ext>
            </a:extLst>
          </p:cNvPr>
          <p:cNvSpPr>
            <a:spLocks noGrp="1"/>
          </p:cNvSpPr>
          <p:nvPr>
            <p:ph type="body" sz="quarter" idx="15"/>
          </p:nvPr>
        </p:nvSpPr>
        <p:spPr>
          <a:xfrm>
            <a:off x="6767724" y="3364316"/>
            <a:ext cx="1061770" cy="1472566"/>
          </a:xfrm>
        </p:spPr>
        <p:txBody>
          <a:bodyPr/>
          <a:lstStyle/>
          <a:p>
            <a:endParaRPr lang="en-US" dirty="0"/>
          </a:p>
        </p:txBody>
      </p:sp>
    </p:spTree>
    <p:extLst>
      <p:ext uri="{BB962C8B-B14F-4D97-AF65-F5344CB8AC3E}">
        <p14:creationId xmlns:p14="http://schemas.microsoft.com/office/powerpoint/2010/main" val="1891038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9DB5B-064D-D2D4-D32D-963C169A0F01}"/>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7D5F15B9-1EE0-95BA-1752-28E0391EC7DB}"/>
              </a:ext>
            </a:extLst>
          </p:cNvPr>
          <p:cNvSpPr>
            <a:spLocks noGrp="1"/>
          </p:cNvSpPr>
          <p:nvPr>
            <p:ph type="body" sz="quarter" idx="18"/>
          </p:nvPr>
        </p:nvSpPr>
        <p:spPr/>
        <p:txBody>
          <a:bodyPr/>
          <a:lstStyle/>
          <a:p>
            <a:endParaRPr lang="en-US"/>
          </a:p>
        </p:txBody>
      </p:sp>
      <p:sp>
        <p:nvSpPr>
          <p:cNvPr id="4" name="Slide Number Placeholder 3">
            <a:extLst>
              <a:ext uri="{FF2B5EF4-FFF2-40B4-BE49-F238E27FC236}">
                <a16:creationId xmlns:a16="http://schemas.microsoft.com/office/drawing/2014/main" id="{F3C06072-0D1B-41FB-2AD5-B4A9201DEECA}"/>
              </a:ext>
            </a:extLst>
          </p:cNvPr>
          <p:cNvSpPr>
            <a:spLocks noGrp="1"/>
          </p:cNvSpPr>
          <p:nvPr>
            <p:ph type="sldNum" sz="quarter" idx="10"/>
          </p:nvPr>
        </p:nvSpPr>
        <p:spPr/>
        <p:txBody>
          <a:bodyPr/>
          <a:lstStyle/>
          <a:p>
            <a:fld id="{A458D267-638F-B04B-BFBE-4B1A7C742C98}" type="slidenum">
              <a:rPr lang="en-US" smtClean="0"/>
              <a:pPr/>
              <a:t>11</a:t>
            </a:fld>
            <a:endParaRPr lang="en-US"/>
          </a:p>
        </p:txBody>
      </p:sp>
      <p:sp>
        <p:nvSpPr>
          <p:cNvPr id="5" name="Text Placeholder 4">
            <a:extLst>
              <a:ext uri="{FF2B5EF4-FFF2-40B4-BE49-F238E27FC236}">
                <a16:creationId xmlns:a16="http://schemas.microsoft.com/office/drawing/2014/main" id="{549DE086-C7AC-AC74-17B0-4FDBAD998619}"/>
              </a:ext>
            </a:extLst>
          </p:cNvPr>
          <p:cNvSpPr>
            <a:spLocks noGrp="1"/>
          </p:cNvSpPr>
          <p:nvPr>
            <p:ph type="body" sz="quarter" idx="11"/>
          </p:nvPr>
        </p:nvSpPr>
        <p:spPr>
          <a:xfrm>
            <a:off x="478302" y="3446585"/>
            <a:ext cx="2641171" cy="2501967"/>
          </a:xfrm>
        </p:spPr>
        <p:txBody>
          <a:bodyPr/>
          <a:lstStyle/>
          <a:p>
            <a:r>
              <a:rPr lang="en-US" sz="2000" dirty="0"/>
              <a:t>Conferring </a:t>
            </a:r>
            <a:r>
              <a:rPr lang="en-US" sz="2000" dirty="0">
                <a:solidFill>
                  <a:srgbClr val="FF0000"/>
                </a:solidFill>
              </a:rPr>
              <a:t>preferences</a:t>
            </a:r>
          </a:p>
        </p:txBody>
      </p:sp>
      <p:sp>
        <p:nvSpPr>
          <p:cNvPr id="6" name="Text Placeholder 5">
            <a:extLst>
              <a:ext uri="{FF2B5EF4-FFF2-40B4-BE49-F238E27FC236}">
                <a16:creationId xmlns:a16="http://schemas.microsoft.com/office/drawing/2014/main" id="{AECF2B0C-7952-D61D-052C-C4CB320E3B96}"/>
              </a:ext>
            </a:extLst>
          </p:cNvPr>
          <p:cNvSpPr>
            <a:spLocks noGrp="1"/>
          </p:cNvSpPr>
          <p:nvPr>
            <p:ph type="body" sz="quarter" idx="12"/>
          </p:nvPr>
        </p:nvSpPr>
        <p:spPr>
          <a:xfrm>
            <a:off x="11475762" y="3446585"/>
            <a:ext cx="2468885" cy="2501967"/>
          </a:xfrm>
        </p:spPr>
        <p:txBody>
          <a:bodyPr/>
          <a:lstStyle/>
          <a:p>
            <a:r>
              <a:rPr lang="en-US" sz="2000" dirty="0"/>
              <a:t>With respect to </a:t>
            </a:r>
            <a:r>
              <a:rPr lang="en-US" sz="2000" dirty="0">
                <a:solidFill>
                  <a:srgbClr val="FF0000"/>
                </a:solidFill>
              </a:rPr>
              <a:t>PALPABLE</a:t>
            </a:r>
            <a:r>
              <a:rPr lang="en-US" sz="2000" dirty="0"/>
              <a:t> benefits</a:t>
            </a:r>
          </a:p>
        </p:txBody>
      </p:sp>
      <p:sp>
        <p:nvSpPr>
          <p:cNvPr id="7" name="Text Placeholder 6">
            <a:extLst>
              <a:ext uri="{FF2B5EF4-FFF2-40B4-BE49-F238E27FC236}">
                <a16:creationId xmlns:a16="http://schemas.microsoft.com/office/drawing/2014/main" id="{FE67107E-3C96-21D7-420B-D3AF53FC4E62}"/>
              </a:ext>
            </a:extLst>
          </p:cNvPr>
          <p:cNvSpPr>
            <a:spLocks noGrp="1"/>
          </p:cNvSpPr>
          <p:nvPr>
            <p:ph type="body" sz="quarter" idx="13"/>
          </p:nvPr>
        </p:nvSpPr>
        <p:spPr>
          <a:xfrm>
            <a:off x="6063175" y="3446585"/>
            <a:ext cx="2468885" cy="2501967"/>
          </a:xfrm>
        </p:spPr>
        <p:txBody>
          <a:bodyPr/>
          <a:lstStyle/>
          <a:p>
            <a:r>
              <a:rPr lang="en-US" sz="2000" dirty="0"/>
              <a:t>On </a:t>
            </a:r>
            <a:r>
              <a:rPr lang="en-US" sz="2000" dirty="0">
                <a:solidFill>
                  <a:srgbClr val="FF0000"/>
                </a:solidFill>
              </a:rPr>
              <a:t>protected</a:t>
            </a:r>
            <a:r>
              <a:rPr lang="en-US" sz="2000" dirty="0"/>
              <a:t> groups</a:t>
            </a:r>
          </a:p>
        </p:txBody>
      </p:sp>
      <p:sp>
        <p:nvSpPr>
          <p:cNvPr id="8" name="Text Placeholder 7">
            <a:extLst>
              <a:ext uri="{FF2B5EF4-FFF2-40B4-BE49-F238E27FC236}">
                <a16:creationId xmlns:a16="http://schemas.microsoft.com/office/drawing/2014/main" id="{F10671A3-E237-D179-2026-31F0FD8DA155}"/>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95B8F991-0B07-8142-4F36-744B415B66AF}"/>
              </a:ext>
            </a:extLst>
          </p:cNvPr>
          <p:cNvSpPr>
            <a:spLocks noGrp="1"/>
          </p:cNvSpPr>
          <p:nvPr>
            <p:ph type="body" sz="quarter" idx="17"/>
          </p:nvPr>
        </p:nvSpPr>
        <p:spPr/>
        <p:txBody>
          <a:bodyPr/>
          <a:lstStyle/>
          <a:p>
            <a:endParaRPr lang="en-US"/>
          </a:p>
        </p:txBody>
      </p:sp>
      <p:sp>
        <p:nvSpPr>
          <p:cNvPr id="10" name="Title 9">
            <a:extLst>
              <a:ext uri="{FF2B5EF4-FFF2-40B4-BE49-F238E27FC236}">
                <a16:creationId xmlns:a16="http://schemas.microsoft.com/office/drawing/2014/main" id="{58598F1A-B57F-C665-1A48-C499FD756078}"/>
              </a:ext>
            </a:extLst>
          </p:cNvPr>
          <p:cNvSpPr>
            <a:spLocks noGrp="1"/>
          </p:cNvSpPr>
          <p:nvPr>
            <p:ph type="title"/>
          </p:nvPr>
        </p:nvSpPr>
        <p:spPr>
          <a:xfrm>
            <a:off x="319668" y="438150"/>
            <a:ext cx="9738732" cy="1014132"/>
          </a:xfrm>
        </p:spPr>
        <p:txBody>
          <a:bodyPr>
            <a:normAutofit fontScale="90000"/>
          </a:bodyPr>
          <a:lstStyle/>
          <a:p>
            <a:r>
              <a:rPr lang="en-US" dirty="0"/>
              <a:t>What makes a program RISKY: the ”three </a:t>
            </a:r>
            <a:r>
              <a:rPr lang="en-US" dirty="0" err="1"/>
              <a:t>p</a:t>
            </a:r>
            <a:r>
              <a:rPr lang="en-US" sz="3100" dirty="0" err="1"/>
              <a:t>s</a:t>
            </a:r>
            <a:r>
              <a:rPr lang="en-US" dirty="0"/>
              <a:t>”</a:t>
            </a:r>
          </a:p>
        </p:txBody>
      </p:sp>
    </p:spTree>
    <p:extLst>
      <p:ext uri="{BB962C8B-B14F-4D97-AF65-F5344CB8AC3E}">
        <p14:creationId xmlns:p14="http://schemas.microsoft.com/office/powerpoint/2010/main" val="1496105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67362-193E-93AB-F380-629DE5E38BE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9B2CFCE-16D0-5D5D-7CFA-32CD08B715EC}"/>
              </a:ext>
            </a:extLst>
          </p:cNvPr>
          <p:cNvSpPr>
            <a:spLocks noGrp="1"/>
          </p:cNvSpPr>
          <p:nvPr>
            <p:ph type="body" sz="quarter" idx="26"/>
          </p:nvPr>
        </p:nvSpPr>
        <p:spPr/>
        <p:txBody>
          <a:bodyPr/>
          <a:lstStyle/>
          <a:p>
            <a:endParaRPr lang="en-US"/>
          </a:p>
        </p:txBody>
      </p:sp>
      <p:sp>
        <p:nvSpPr>
          <p:cNvPr id="3" name="Text Placeholder 2">
            <a:extLst>
              <a:ext uri="{FF2B5EF4-FFF2-40B4-BE49-F238E27FC236}">
                <a16:creationId xmlns:a16="http://schemas.microsoft.com/office/drawing/2014/main" id="{3A634B6D-7033-2B6E-7B44-64DB5A96DA49}"/>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22160A6D-057D-CEC3-8B30-F0CE620D30A2}"/>
              </a:ext>
            </a:extLst>
          </p:cNvPr>
          <p:cNvSpPr>
            <a:spLocks noGrp="1"/>
          </p:cNvSpPr>
          <p:nvPr>
            <p:ph type="sldNum" sz="quarter" idx="10"/>
          </p:nvPr>
        </p:nvSpPr>
        <p:spPr/>
        <p:txBody>
          <a:bodyPr/>
          <a:lstStyle/>
          <a:p>
            <a:fld id="{A458D267-638F-B04B-BFBE-4B1A7C742C98}" type="slidenum">
              <a:rPr lang="en-US" smtClean="0"/>
              <a:pPr/>
              <a:t>12</a:t>
            </a:fld>
            <a:endParaRPr lang="en-US"/>
          </a:p>
        </p:txBody>
      </p:sp>
      <p:sp>
        <p:nvSpPr>
          <p:cNvPr id="5" name="Title 4">
            <a:extLst>
              <a:ext uri="{FF2B5EF4-FFF2-40B4-BE49-F238E27FC236}">
                <a16:creationId xmlns:a16="http://schemas.microsoft.com/office/drawing/2014/main" id="{795C304E-415D-2C34-B2BD-AD1B6F1E81EE}"/>
              </a:ext>
            </a:extLst>
          </p:cNvPr>
          <p:cNvSpPr>
            <a:spLocks noGrp="1"/>
          </p:cNvSpPr>
          <p:nvPr>
            <p:ph type="title"/>
          </p:nvPr>
        </p:nvSpPr>
        <p:spPr/>
        <p:txBody>
          <a:bodyPr/>
          <a:lstStyle/>
          <a:p>
            <a:r>
              <a:rPr lang="en-US" dirty="0"/>
              <a:t>Justification for </a:t>
            </a:r>
            <a:r>
              <a:rPr lang="en-US" dirty="0" err="1"/>
              <a:t>dei</a:t>
            </a:r>
            <a:endParaRPr lang="en-US" dirty="0"/>
          </a:p>
        </p:txBody>
      </p:sp>
      <p:graphicFrame>
        <p:nvGraphicFramePr>
          <p:cNvPr id="7" name="Table Placeholder 6">
            <a:extLst>
              <a:ext uri="{FF2B5EF4-FFF2-40B4-BE49-F238E27FC236}">
                <a16:creationId xmlns:a16="http://schemas.microsoft.com/office/drawing/2014/main" id="{0258DB3A-13CA-7750-0488-A9D6F31743BC}"/>
              </a:ext>
            </a:extLst>
          </p:cNvPr>
          <p:cNvGraphicFramePr>
            <a:graphicFrameLocks noGrp="1"/>
          </p:cNvGraphicFramePr>
          <p:nvPr>
            <p:ph type="tbl" sz="quarter" idx="13"/>
          </p:nvPr>
        </p:nvGraphicFramePr>
        <p:xfrm>
          <a:off x="533400" y="2057399"/>
          <a:ext cx="13563600" cy="5469508"/>
        </p:xfrm>
        <a:graphic>
          <a:graphicData uri="http://schemas.openxmlformats.org/drawingml/2006/table">
            <a:tbl>
              <a:tblPr firstRow="1" bandRow="1">
                <a:tableStyleId>{B301B821-A1FF-4177-AEE7-76D212191A09}</a:tableStyleId>
              </a:tblPr>
              <a:tblGrid>
                <a:gridCol w="3249745">
                  <a:extLst>
                    <a:ext uri="{9D8B030D-6E8A-4147-A177-3AD203B41FA5}">
                      <a16:colId xmlns:a16="http://schemas.microsoft.com/office/drawing/2014/main" val="3458086040"/>
                    </a:ext>
                  </a:extLst>
                </a:gridCol>
                <a:gridCol w="5181199">
                  <a:extLst>
                    <a:ext uri="{9D8B030D-6E8A-4147-A177-3AD203B41FA5}">
                      <a16:colId xmlns:a16="http://schemas.microsoft.com/office/drawing/2014/main" val="507514287"/>
                    </a:ext>
                  </a:extLst>
                </a:gridCol>
                <a:gridCol w="5132656">
                  <a:extLst>
                    <a:ext uri="{9D8B030D-6E8A-4147-A177-3AD203B41FA5}">
                      <a16:colId xmlns:a16="http://schemas.microsoft.com/office/drawing/2014/main" val="1350859918"/>
                    </a:ext>
                  </a:extLst>
                </a:gridCol>
              </a:tblGrid>
              <a:tr h="684148">
                <a:tc>
                  <a:txBody>
                    <a:bodyPr/>
                    <a:lstStyle/>
                    <a:p>
                      <a:r>
                        <a:rPr lang="en-US" dirty="0"/>
                        <a:t>Risky statement</a:t>
                      </a:r>
                    </a:p>
                  </a:txBody>
                  <a:tcPr/>
                </a:tc>
                <a:tc>
                  <a:txBody>
                    <a:bodyPr/>
                    <a:lstStyle/>
                    <a:p>
                      <a:r>
                        <a:rPr lang="en-US" dirty="0"/>
                        <a:t>Why it’s risky</a:t>
                      </a:r>
                    </a:p>
                  </a:txBody>
                  <a:tcPr/>
                </a:tc>
                <a:tc>
                  <a:txBody>
                    <a:bodyPr/>
                    <a:lstStyle/>
                    <a:p>
                      <a:r>
                        <a:rPr lang="en-US" dirty="0"/>
                        <a:t>Improved statements</a:t>
                      </a:r>
                    </a:p>
                  </a:txBody>
                  <a:tcPr/>
                </a:tc>
                <a:extLst>
                  <a:ext uri="{0D108BD9-81ED-4DB2-BD59-A6C34878D82A}">
                    <a16:rowId xmlns:a16="http://schemas.microsoft.com/office/drawing/2014/main" val="4014915194"/>
                  </a:ext>
                </a:extLst>
              </a:tr>
              <a:tr h="4443033">
                <a:tc>
                  <a:txBody>
                    <a:bodyPr/>
                    <a:lstStyle/>
                    <a:p>
                      <a:r>
                        <a:rPr lang="en-US" sz="2200" dirty="0"/>
                        <a:t>“DEI uplifts historically disadvantaged groups to ensure equal outcomes.”</a:t>
                      </a:r>
                    </a:p>
                  </a:txBody>
                  <a:tcPr/>
                </a:tc>
                <a:tc>
                  <a:txBody>
                    <a:bodyPr/>
                    <a:lstStyle/>
                    <a:p>
                      <a:r>
                        <a:rPr lang="en-US" sz="2200" dirty="0"/>
                        <a:t>The reference to equal outcomes could suggest some groups get preferential treatment to reach a predetermined goal. A better statement would:</a:t>
                      </a:r>
                    </a:p>
                    <a:p>
                      <a:endParaRPr lang="en-US" sz="2200" dirty="0"/>
                    </a:p>
                    <a:p>
                      <a:pPr marL="342900" indent="-342900">
                        <a:buFont typeface="Arial" panose="020B0604020202020204" pitchFamily="34" charset="0"/>
                        <a:buChar char="•"/>
                      </a:pPr>
                      <a:r>
                        <a:rPr lang="en-US" sz="2200" dirty="0"/>
                        <a:t>Focus on </a:t>
                      </a:r>
                      <a:r>
                        <a:rPr lang="en-US" sz="2200" i="1" dirty="0"/>
                        <a:t>removing </a:t>
                      </a:r>
                      <a:r>
                        <a:rPr lang="en-US" sz="2200" i="0" dirty="0"/>
                        <a:t>bias; or</a:t>
                      </a:r>
                    </a:p>
                    <a:p>
                      <a:pPr marL="342900" indent="-342900">
                        <a:buFont typeface="Arial" panose="020B0604020202020204" pitchFamily="34" charset="0"/>
                        <a:buChar char="•"/>
                      </a:pPr>
                      <a:endParaRPr lang="en-US" sz="2200" i="0" dirty="0"/>
                    </a:p>
                    <a:p>
                      <a:pPr marL="342900" indent="-342900">
                        <a:buFont typeface="Arial" panose="020B0604020202020204" pitchFamily="34" charset="0"/>
                        <a:buChar char="•"/>
                      </a:pPr>
                      <a:r>
                        <a:rPr lang="en-US" sz="2200" i="0" dirty="0"/>
                        <a:t>Justify DEI as beneficial for everyone</a:t>
                      </a:r>
                      <a:endParaRPr lang="en-US" sz="2200" dirty="0"/>
                    </a:p>
                  </a:txBody>
                  <a:tcPr/>
                </a:tc>
                <a:tc>
                  <a:txBody>
                    <a:bodyPr/>
                    <a:lstStyle/>
                    <a:p>
                      <a:r>
                        <a:rPr lang="en-US" sz="2200" dirty="0"/>
                        <a:t>“DEI removes unfair barriers that prevent disadvantaged groups from competing on a level playing field.”</a:t>
                      </a:r>
                    </a:p>
                    <a:p>
                      <a:endParaRPr lang="en-US" sz="2200" dirty="0"/>
                    </a:p>
                    <a:p>
                      <a:r>
                        <a:rPr lang="en-US" sz="2200" dirty="0"/>
                        <a:t>“Talent is everywhere but opportunity is not; DEI closes the gap.”</a:t>
                      </a:r>
                    </a:p>
                    <a:p>
                      <a:endParaRPr lang="en-US" sz="2200" dirty="0"/>
                    </a:p>
                    <a:p>
                      <a:r>
                        <a:rPr lang="en-US" sz="2200" dirty="0"/>
                        <a:t>“DEI enables people of all identities and backgrounds to feel welcome and do their best work.”</a:t>
                      </a:r>
                    </a:p>
                    <a:p>
                      <a:endParaRPr lang="en-US" sz="2200" dirty="0"/>
                    </a:p>
                    <a:p>
                      <a:r>
                        <a:rPr lang="en-US" sz="2200" dirty="0"/>
                        <a:t>“DEI seeks to eliminate the biases that affect marginalized groups in the workplace.”</a:t>
                      </a:r>
                    </a:p>
                  </a:txBody>
                  <a:tcPr/>
                </a:tc>
                <a:extLst>
                  <a:ext uri="{0D108BD9-81ED-4DB2-BD59-A6C34878D82A}">
                    <a16:rowId xmlns:a16="http://schemas.microsoft.com/office/drawing/2014/main" val="4075626330"/>
                  </a:ext>
                </a:extLst>
              </a:tr>
            </a:tbl>
          </a:graphicData>
        </a:graphic>
      </p:graphicFrame>
    </p:spTree>
    <p:extLst>
      <p:ext uri="{BB962C8B-B14F-4D97-AF65-F5344CB8AC3E}">
        <p14:creationId xmlns:p14="http://schemas.microsoft.com/office/powerpoint/2010/main" val="89254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91DADD-0BB7-379F-4240-CA68E51C1B96}"/>
              </a:ext>
            </a:extLst>
          </p:cNvPr>
          <p:cNvSpPr>
            <a:spLocks noGrp="1"/>
          </p:cNvSpPr>
          <p:nvPr>
            <p:ph type="body" sz="quarter" idx="26"/>
          </p:nvPr>
        </p:nvSpPr>
        <p:spPr/>
        <p:txBody>
          <a:bodyPr/>
          <a:lstStyle/>
          <a:p>
            <a:endParaRPr lang="en-US"/>
          </a:p>
        </p:txBody>
      </p:sp>
      <p:sp>
        <p:nvSpPr>
          <p:cNvPr id="3" name="Text Placeholder 2">
            <a:extLst>
              <a:ext uri="{FF2B5EF4-FFF2-40B4-BE49-F238E27FC236}">
                <a16:creationId xmlns:a16="http://schemas.microsoft.com/office/drawing/2014/main" id="{A121F4F4-2295-299F-1B39-A5515E055121}"/>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50AA7B4B-2F05-9E7C-8DC4-DB84931E19DA}"/>
              </a:ext>
            </a:extLst>
          </p:cNvPr>
          <p:cNvSpPr>
            <a:spLocks noGrp="1"/>
          </p:cNvSpPr>
          <p:nvPr>
            <p:ph type="sldNum" sz="quarter" idx="10"/>
          </p:nvPr>
        </p:nvSpPr>
        <p:spPr/>
        <p:txBody>
          <a:bodyPr/>
          <a:lstStyle/>
          <a:p>
            <a:fld id="{A458D267-638F-B04B-BFBE-4B1A7C742C98}" type="slidenum">
              <a:rPr lang="en-US" smtClean="0"/>
              <a:pPr/>
              <a:t>13</a:t>
            </a:fld>
            <a:endParaRPr lang="en-US"/>
          </a:p>
        </p:txBody>
      </p:sp>
      <p:sp>
        <p:nvSpPr>
          <p:cNvPr id="5" name="Title 4">
            <a:extLst>
              <a:ext uri="{FF2B5EF4-FFF2-40B4-BE49-F238E27FC236}">
                <a16:creationId xmlns:a16="http://schemas.microsoft.com/office/drawing/2014/main" id="{EE7076C6-2DA1-0263-1F58-A60FEB9AC71E}"/>
              </a:ext>
            </a:extLst>
          </p:cNvPr>
          <p:cNvSpPr>
            <a:spLocks noGrp="1"/>
          </p:cNvSpPr>
          <p:nvPr>
            <p:ph type="title"/>
          </p:nvPr>
        </p:nvSpPr>
        <p:spPr/>
        <p:txBody>
          <a:bodyPr/>
          <a:lstStyle/>
          <a:p>
            <a:r>
              <a:rPr lang="en-US" dirty="0"/>
              <a:t>Hiring and promotion</a:t>
            </a:r>
          </a:p>
        </p:txBody>
      </p:sp>
      <p:graphicFrame>
        <p:nvGraphicFramePr>
          <p:cNvPr id="7" name="Table Placeholder 6">
            <a:extLst>
              <a:ext uri="{FF2B5EF4-FFF2-40B4-BE49-F238E27FC236}">
                <a16:creationId xmlns:a16="http://schemas.microsoft.com/office/drawing/2014/main" id="{2C9798AE-180E-12E9-BC9B-38D5F1692AFB}"/>
              </a:ext>
            </a:extLst>
          </p:cNvPr>
          <p:cNvGraphicFramePr>
            <a:graphicFrameLocks noGrp="1"/>
          </p:cNvGraphicFramePr>
          <p:nvPr>
            <p:ph type="tbl" sz="quarter" idx="13"/>
          </p:nvPr>
        </p:nvGraphicFramePr>
        <p:xfrm>
          <a:off x="533400" y="2057399"/>
          <a:ext cx="13563600" cy="5134228"/>
        </p:xfrm>
        <a:graphic>
          <a:graphicData uri="http://schemas.openxmlformats.org/drawingml/2006/table">
            <a:tbl>
              <a:tblPr firstRow="1" bandRow="1">
                <a:tableStyleId>{B301B821-A1FF-4177-AEE7-76D212191A09}</a:tableStyleId>
              </a:tblPr>
              <a:tblGrid>
                <a:gridCol w="3249745">
                  <a:extLst>
                    <a:ext uri="{9D8B030D-6E8A-4147-A177-3AD203B41FA5}">
                      <a16:colId xmlns:a16="http://schemas.microsoft.com/office/drawing/2014/main" val="3458086040"/>
                    </a:ext>
                  </a:extLst>
                </a:gridCol>
                <a:gridCol w="5181199">
                  <a:extLst>
                    <a:ext uri="{9D8B030D-6E8A-4147-A177-3AD203B41FA5}">
                      <a16:colId xmlns:a16="http://schemas.microsoft.com/office/drawing/2014/main" val="507514287"/>
                    </a:ext>
                  </a:extLst>
                </a:gridCol>
                <a:gridCol w="5132656">
                  <a:extLst>
                    <a:ext uri="{9D8B030D-6E8A-4147-A177-3AD203B41FA5}">
                      <a16:colId xmlns:a16="http://schemas.microsoft.com/office/drawing/2014/main" val="1350859918"/>
                    </a:ext>
                  </a:extLst>
                </a:gridCol>
              </a:tblGrid>
              <a:tr h="684148">
                <a:tc>
                  <a:txBody>
                    <a:bodyPr/>
                    <a:lstStyle/>
                    <a:p>
                      <a:r>
                        <a:rPr lang="en-US" dirty="0"/>
                        <a:t>Risky statement</a:t>
                      </a:r>
                    </a:p>
                  </a:txBody>
                  <a:tcPr/>
                </a:tc>
                <a:tc>
                  <a:txBody>
                    <a:bodyPr/>
                    <a:lstStyle/>
                    <a:p>
                      <a:r>
                        <a:rPr lang="en-US" dirty="0"/>
                        <a:t>Why it’s risky</a:t>
                      </a:r>
                    </a:p>
                  </a:txBody>
                  <a:tcPr/>
                </a:tc>
                <a:tc>
                  <a:txBody>
                    <a:bodyPr/>
                    <a:lstStyle/>
                    <a:p>
                      <a:r>
                        <a:rPr lang="en-US" dirty="0"/>
                        <a:t>Improved statements</a:t>
                      </a:r>
                    </a:p>
                  </a:txBody>
                  <a:tcPr/>
                </a:tc>
                <a:extLst>
                  <a:ext uri="{0D108BD9-81ED-4DB2-BD59-A6C34878D82A}">
                    <a16:rowId xmlns:a16="http://schemas.microsoft.com/office/drawing/2014/main" val="4014915194"/>
                  </a:ext>
                </a:extLst>
              </a:tr>
              <a:tr h="4443033">
                <a:tc>
                  <a:txBody>
                    <a:bodyPr/>
                    <a:lstStyle/>
                    <a:p>
                      <a:r>
                        <a:rPr lang="en-US" sz="2200" dirty="0"/>
                        <a:t>“We use diversity hiring to recruit people from underrepresented racial and ethnic backgrounds.”</a:t>
                      </a:r>
                    </a:p>
                  </a:txBody>
                  <a:tcPr/>
                </a:tc>
                <a:tc>
                  <a:txBody>
                    <a:bodyPr/>
                    <a:lstStyle/>
                    <a:p>
                      <a:r>
                        <a:rPr lang="en-US" sz="2200" dirty="0"/>
                        <a:t>This statement could suggest the organization considers race or ethnicity in employment decisions.</a:t>
                      </a:r>
                    </a:p>
                  </a:txBody>
                  <a:tcPr/>
                </a:tc>
                <a:tc>
                  <a:txBody>
                    <a:bodyPr/>
                    <a:lstStyle/>
                    <a:p>
                      <a:pPr marL="0" algn="l" defTabSz="731520" rtl="0" eaLnBrk="1" latinLnBrk="0" hangingPunct="1"/>
                      <a:r>
                        <a:rPr lang="en-US" sz="2200" kern="1200" dirty="0">
                          <a:solidFill>
                            <a:schemeClr val="dk1"/>
                          </a:solidFill>
                          <a:latin typeface="+mn-lt"/>
                          <a:ea typeface="+mn-ea"/>
                          <a:cs typeface="+mn-cs"/>
                        </a:rPr>
                        <a:t>“We conduct outreach at diverse colleges to strive for a diverse applicant pool.”</a:t>
                      </a:r>
                    </a:p>
                    <a:p>
                      <a:pPr marL="0" algn="l" defTabSz="731520" rtl="0" eaLnBrk="1" latinLnBrk="0" hangingPunct="1"/>
                      <a:r>
                        <a:rPr lang="en-US" sz="2200" kern="1200" dirty="0">
                          <a:solidFill>
                            <a:schemeClr val="dk1"/>
                          </a:solidFill>
                          <a:latin typeface="+mn-lt"/>
                          <a:ea typeface="+mn-ea"/>
                          <a:cs typeface="+mn-cs"/>
                        </a:rPr>
                        <a:t> </a:t>
                      </a:r>
                    </a:p>
                    <a:p>
                      <a:pPr marL="0" algn="l" defTabSz="731520" rtl="0" eaLnBrk="1" latinLnBrk="0" hangingPunct="1"/>
                      <a:r>
                        <a:rPr lang="en-US" sz="2200" kern="1200" dirty="0">
                          <a:solidFill>
                            <a:schemeClr val="dk1"/>
                          </a:solidFill>
                          <a:latin typeface="+mn-lt"/>
                          <a:ea typeface="+mn-ea"/>
                          <a:cs typeface="+mn-cs"/>
                        </a:rPr>
                        <a:t>“While we strive for a diverse mix of candidates, all employment decisions are made without regard to race, sex, or other protected characteristics.”</a:t>
                      </a:r>
                    </a:p>
                    <a:p>
                      <a:pPr marL="0" algn="l" defTabSz="731520" rtl="0" eaLnBrk="1" latinLnBrk="0" hangingPunct="1"/>
                      <a:r>
                        <a:rPr lang="en-US" sz="2200" kern="1200" dirty="0">
                          <a:solidFill>
                            <a:schemeClr val="dk1"/>
                          </a:solidFill>
                          <a:latin typeface="+mn-lt"/>
                          <a:ea typeface="+mn-ea"/>
                          <a:cs typeface="+mn-cs"/>
                        </a:rPr>
                        <a:t> </a:t>
                      </a:r>
                    </a:p>
                    <a:p>
                      <a:pPr marL="0" algn="l" defTabSz="731520" rtl="0" eaLnBrk="1" latinLnBrk="0" hangingPunct="1"/>
                      <a:r>
                        <a:rPr lang="en-US" sz="2200" kern="1200" dirty="0">
                          <a:solidFill>
                            <a:schemeClr val="dk1"/>
                          </a:solidFill>
                          <a:latin typeface="+mn-lt"/>
                          <a:ea typeface="+mn-ea"/>
                          <a:cs typeface="+mn-cs"/>
                        </a:rPr>
                        <a:t>“We look for candidates of any background who will advance our culture of diversity, equity, and inclusion.” </a:t>
                      </a:r>
                    </a:p>
                  </a:txBody>
                  <a:tcPr/>
                </a:tc>
                <a:extLst>
                  <a:ext uri="{0D108BD9-81ED-4DB2-BD59-A6C34878D82A}">
                    <a16:rowId xmlns:a16="http://schemas.microsoft.com/office/drawing/2014/main" val="4075626330"/>
                  </a:ext>
                </a:extLst>
              </a:tr>
            </a:tbl>
          </a:graphicData>
        </a:graphic>
      </p:graphicFrame>
    </p:spTree>
    <p:extLst>
      <p:ext uri="{BB962C8B-B14F-4D97-AF65-F5344CB8AC3E}">
        <p14:creationId xmlns:p14="http://schemas.microsoft.com/office/powerpoint/2010/main" val="1017355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D372-C2AB-46BE-E41F-3A4CD26551B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476F-4C78-E7BE-4C4C-F3E8FF05BCFE}"/>
              </a:ext>
            </a:extLst>
          </p:cNvPr>
          <p:cNvSpPr>
            <a:spLocks noGrp="1"/>
          </p:cNvSpPr>
          <p:nvPr>
            <p:ph type="body" sz="quarter" idx="26"/>
          </p:nvPr>
        </p:nvSpPr>
        <p:spPr/>
        <p:txBody>
          <a:bodyPr/>
          <a:lstStyle/>
          <a:p>
            <a:endParaRPr lang="en-US"/>
          </a:p>
        </p:txBody>
      </p:sp>
      <p:sp>
        <p:nvSpPr>
          <p:cNvPr id="3" name="Text Placeholder 2">
            <a:extLst>
              <a:ext uri="{FF2B5EF4-FFF2-40B4-BE49-F238E27FC236}">
                <a16:creationId xmlns:a16="http://schemas.microsoft.com/office/drawing/2014/main" id="{40FE08C0-8678-5EAF-B740-7F296555BE1D}"/>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2E387B64-85AB-90F3-80CB-D3D7405478D1}"/>
              </a:ext>
            </a:extLst>
          </p:cNvPr>
          <p:cNvSpPr>
            <a:spLocks noGrp="1"/>
          </p:cNvSpPr>
          <p:nvPr>
            <p:ph type="sldNum" sz="quarter" idx="10"/>
          </p:nvPr>
        </p:nvSpPr>
        <p:spPr/>
        <p:txBody>
          <a:bodyPr/>
          <a:lstStyle/>
          <a:p>
            <a:fld id="{A458D267-638F-B04B-BFBE-4B1A7C742C98}" type="slidenum">
              <a:rPr lang="en-US" smtClean="0"/>
              <a:pPr/>
              <a:t>14</a:t>
            </a:fld>
            <a:endParaRPr lang="en-US"/>
          </a:p>
        </p:txBody>
      </p:sp>
      <p:sp>
        <p:nvSpPr>
          <p:cNvPr id="5" name="Title 4">
            <a:extLst>
              <a:ext uri="{FF2B5EF4-FFF2-40B4-BE49-F238E27FC236}">
                <a16:creationId xmlns:a16="http://schemas.microsoft.com/office/drawing/2014/main" id="{4793EA4B-285A-1EFC-24A8-FBB1CF16F0AC}"/>
              </a:ext>
            </a:extLst>
          </p:cNvPr>
          <p:cNvSpPr>
            <a:spLocks noGrp="1"/>
          </p:cNvSpPr>
          <p:nvPr>
            <p:ph type="title"/>
          </p:nvPr>
        </p:nvSpPr>
        <p:spPr/>
        <p:txBody>
          <a:bodyPr/>
          <a:lstStyle/>
          <a:p>
            <a:r>
              <a:rPr lang="en-US" dirty="0"/>
              <a:t>Data collection</a:t>
            </a:r>
          </a:p>
        </p:txBody>
      </p:sp>
      <p:graphicFrame>
        <p:nvGraphicFramePr>
          <p:cNvPr id="7" name="Table Placeholder 6">
            <a:extLst>
              <a:ext uri="{FF2B5EF4-FFF2-40B4-BE49-F238E27FC236}">
                <a16:creationId xmlns:a16="http://schemas.microsoft.com/office/drawing/2014/main" id="{64D40E5E-B3C3-773A-81DE-09E479AE27AB}"/>
              </a:ext>
            </a:extLst>
          </p:cNvPr>
          <p:cNvGraphicFramePr>
            <a:graphicFrameLocks noGrp="1"/>
          </p:cNvGraphicFramePr>
          <p:nvPr>
            <p:ph type="tbl" sz="quarter" idx="13"/>
          </p:nvPr>
        </p:nvGraphicFramePr>
        <p:xfrm>
          <a:off x="533400" y="2057399"/>
          <a:ext cx="13563600" cy="5127181"/>
        </p:xfrm>
        <a:graphic>
          <a:graphicData uri="http://schemas.openxmlformats.org/drawingml/2006/table">
            <a:tbl>
              <a:tblPr firstRow="1" bandRow="1">
                <a:tableStyleId>{B301B821-A1FF-4177-AEE7-76D212191A09}</a:tableStyleId>
              </a:tblPr>
              <a:tblGrid>
                <a:gridCol w="3249745">
                  <a:extLst>
                    <a:ext uri="{9D8B030D-6E8A-4147-A177-3AD203B41FA5}">
                      <a16:colId xmlns:a16="http://schemas.microsoft.com/office/drawing/2014/main" val="3458086040"/>
                    </a:ext>
                  </a:extLst>
                </a:gridCol>
                <a:gridCol w="5181199">
                  <a:extLst>
                    <a:ext uri="{9D8B030D-6E8A-4147-A177-3AD203B41FA5}">
                      <a16:colId xmlns:a16="http://schemas.microsoft.com/office/drawing/2014/main" val="507514287"/>
                    </a:ext>
                  </a:extLst>
                </a:gridCol>
                <a:gridCol w="5132656">
                  <a:extLst>
                    <a:ext uri="{9D8B030D-6E8A-4147-A177-3AD203B41FA5}">
                      <a16:colId xmlns:a16="http://schemas.microsoft.com/office/drawing/2014/main" val="1350859918"/>
                    </a:ext>
                  </a:extLst>
                </a:gridCol>
              </a:tblGrid>
              <a:tr h="684148">
                <a:tc>
                  <a:txBody>
                    <a:bodyPr/>
                    <a:lstStyle/>
                    <a:p>
                      <a:r>
                        <a:rPr lang="en-US" dirty="0"/>
                        <a:t>Risky statement</a:t>
                      </a:r>
                    </a:p>
                  </a:txBody>
                  <a:tcPr/>
                </a:tc>
                <a:tc>
                  <a:txBody>
                    <a:bodyPr/>
                    <a:lstStyle/>
                    <a:p>
                      <a:r>
                        <a:rPr lang="en-US" dirty="0"/>
                        <a:t>Why it’s risky</a:t>
                      </a:r>
                    </a:p>
                  </a:txBody>
                  <a:tcPr/>
                </a:tc>
                <a:tc>
                  <a:txBody>
                    <a:bodyPr/>
                    <a:lstStyle/>
                    <a:p>
                      <a:r>
                        <a:rPr lang="en-US" dirty="0"/>
                        <a:t>Improved statements</a:t>
                      </a:r>
                    </a:p>
                  </a:txBody>
                  <a:tcPr/>
                </a:tc>
                <a:extLst>
                  <a:ext uri="{0D108BD9-81ED-4DB2-BD59-A6C34878D82A}">
                    <a16:rowId xmlns:a16="http://schemas.microsoft.com/office/drawing/2014/main" val="4014915194"/>
                  </a:ext>
                </a:extLst>
              </a:tr>
              <a:tr h="4443033">
                <a:tc>
                  <a:txBody>
                    <a:bodyPr/>
                    <a:lstStyle/>
                    <a:p>
                      <a:r>
                        <a:rPr lang="en-US" sz="2200" dirty="0"/>
                        <a:t>“We collect demographic data to achieve racial and gender balance in our promotion decisions.”</a:t>
                      </a:r>
                    </a:p>
                  </a:txBody>
                  <a:tcPr/>
                </a:tc>
                <a:tc>
                  <a:txBody>
                    <a:bodyPr/>
                    <a:lstStyle/>
                    <a:p>
                      <a:r>
                        <a:rPr lang="en-US" sz="2200" dirty="0"/>
                        <a:t>This statement could suggest the organization considers race and sex in employment decisions.</a:t>
                      </a:r>
                    </a:p>
                    <a:p>
                      <a:endParaRPr lang="en-US" sz="2200" dirty="0"/>
                    </a:p>
                    <a:p>
                      <a:r>
                        <a:rPr lang="en-US" sz="2200" dirty="0"/>
                        <a:t>Better statements would cite lawful reasons for collecting data, such as monitoring differential impacts of programs or debiasing systems.</a:t>
                      </a:r>
                    </a:p>
                  </a:txBody>
                  <a:tcPr/>
                </a:tc>
                <a:tc>
                  <a:txBody>
                    <a:bodyPr/>
                    <a:lstStyle/>
                    <a:p>
                      <a:pPr marL="0" algn="l" defTabSz="731520" rtl="0" eaLnBrk="1" latinLnBrk="0" hangingPunct="1"/>
                      <a:r>
                        <a:rPr lang="en-US" sz="2200" kern="1200" dirty="0">
                          <a:solidFill>
                            <a:schemeClr val="dk1"/>
                          </a:solidFill>
                          <a:latin typeface="+mn-lt"/>
                          <a:ea typeface="+mn-ea"/>
                          <a:cs typeface="+mn-cs"/>
                        </a:rPr>
                        <a:t>“We collect demographic data to identify and address the implicit bias that research suggests we all have as human beings.”</a:t>
                      </a:r>
                    </a:p>
                    <a:p>
                      <a:pPr marL="0" algn="l" defTabSz="731520" rtl="0" eaLnBrk="1" latinLnBrk="0" hangingPunct="1"/>
                      <a:endParaRPr lang="en-US" sz="2200" kern="1200" dirty="0">
                        <a:solidFill>
                          <a:schemeClr val="dk1"/>
                        </a:solidFill>
                        <a:latin typeface="+mn-lt"/>
                        <a:ea typeface="+mn-ea"/>
                        <a:cs typeface="+mn-cs"/>
                      </a:endParaRPr>
                    </a:p>
                    <a:p>
                      <a:pPr marL="0" algn="l" defTabSz="731520" rtl="0" eaLnBrk="1" latinLnBrk="0" hangingPunct="1"/>
                      <a:r>
                        <a:rPr lang="en-US" sz="2200" kern="1200" dirty="0">
                          <a:solidFill>
                            <a:schemeClr val="dk1"/>
                          </a:solidFill>
                          <a:latin typeface="+mn-lt"/>
                          <a:ea typeface="+mn-ea"/>
                          <a:cs typeface="+mn-cs"/>
                        </a:rPr>
                        <a:t>“We collect demographic data to monitor how our programs affect members of different groups within our organization.”</a:t>
                      </a:r>
                    </a:p>
                  </a:txBody>
                  <a:tcPr/>
                </a:tc>
                <a:extLst>
                  <a:ext uri="{0D108BD9-81ED-4DB2-BD59-A6C34878D82A}">
                    <a16:rowId xmlns:a16="http://schemas.microsoft.com/office/drawing/2014/main" val="4075626330"/>
                  </a:ext>
                </a:extLst>
              </a:tr>
            </a:tbl>
          </a:graphicData>
        </a:graphic>
      </p:graphicFrame>
    </p:spTree>
    <p:extLst>
      <p:ext uri="{BB962C8B-B14F-4D97-AF65-F5344CB8AC3E}">
        <p14:creationId xmlns:p14="http://schemas.microsoft.com/office/powerpoint/2010/main" val="40270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53CA0-1EAC-C46E-CE79-98D2C4D377F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61D29D-8750-DD16-FF8E-83AC42CCFBD7}"/>
              </a:ext>
            </a:extLst>
          </p:cNvPr>
          <p:cNvSpPr>
            <a:spLocks noGrp="1"/>
          </p:cNvSpPr>
          <p:nvPr>
            <p:ph type="body" sz="quarter" idx="26"/>
          </p:nvPr>
        </p:nvSpPr>
        <p:spPr/>
        <p:txBody>
          <a:bodyPr/>
          <a:lstStyle/>
          <a:p>
            <a:endParaRPr lang="en-US"/>
          </a:p>
        </p:txBody>
      </p:sp>
      <p:sp>
        <p:nvSpPr>
          <p:cNvPr id="3" name="Text Placeholder 2">
            <a:extLst>
              <a:ext uri="{FF2B5EF4-FFF2-40B4-BE49-F238E27FC236}">
                <a16:creationId xmlns:a16="http://schemas.microsoft.com/office/drawing/2014/main" id="{8F832A4B-7F31-62B7-2438-B303161F33BB}"/>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B199CE0C-594F-AD2C-BEE9-B19AE7F4C5DA}"/>
              </a:ext>
            </a:extLst>
          </p:cNvPr>
          <p:cNvSpPr>
            <a:spLocks noGrp="1"/>
          </p:cNvSpPr>
          <p:nvPr>
            <p:ph type="sldNum" sz="quarter" idx="10"/>
          </p:nvPr>
        </p:nvSpPr>
        <p:spPr/>
        <p:txBody>
          <a:bodyPr/>
          <a:lstStyle/>
          <a:p>
            <a:fld id="{A458D267-638F-B04B-BFBE-4B1A7C742C98}" type="slidenum">
              <a:rPr lang="en-US" smtClean="0"/>
              <a:pPr/>
              <a:t>15</a:t>
            </a:fld>
            <a:endParaRPr lang="en-US"/>
          </a:p>
        </p:txBody>
      </p:sp>
      <p:sp>
        <p:nvSpPr>
          <p:cNvPr id="5" name="Title 4">
            <a:extLst>
              <a:ext uri="{FF2B5EF4-FFF2-40B4-BE49-F238E27FC236}">
                <a16:creationId xmlns:a16="http://schemas.microsoft.com/office/drawing/2014/main" id="{7E501712-B7F6-D4B5-3993-7AD82148B3BD}"/>
              </a:ext>
            </a:extLst>
          </p:cNvPr>
          <p:cNvSpPr>
            <a:spLocks noGrp="1"/>
          </p:cNvSpPr>
          <p:nvPr>
            <p:ph type="title"/>
          </p:nvPr>
        </p:nvSpPr>
        <p:spPr/>
        <p:txBody>
          <a:bodyPr/>
          <a:lstStyle/>
          <a:p>
            <a:r>
              <a:rPr lang="en-US" dirty="0"/>
              <a:t>Diversity training</a:t>
            </a:r>
          </a:p>
        </p:txBody>
      </p:sp>
      <p:graphicFrame>
        <p:nvGraphicFramePr>
          <p:cNvPr id="7" name="Table Placeholder 6">
            <a:extLst>
              <a:ext uri="{FF2B5EF4-FFF2-40B4-BE49-F238E27FC236}">
                <a16:creationId xmlns:a16="http://schemas.microsoft.com/office/drawing/2014/main" id="{1313CFEE-7177-752E-D35A-D77C43B9AFBF}"/>
              </a:ext>
            </a:extLst>
          </p:cNvPr>
          <p:cNvGraphicFramePr>
            <a:graphicFrameLocks noGrp="1"/>
          </p:cNvGraphicFramePr>
          <p:nvPr>
            <p:ph type="tbl" sz="quarter" idx="13"/>
          </p:nvPr>
        </p:nvGraphicFramePr>
        <p:xfrm>
          <a:off x="533400" y="2057399"/>
          <a:ext cx="13563600" cy="5127182"/>
        </p:xfrm>
        <a:graphic>
          <a:graphicData uri="http://schemas.openxmlformats.org/drawingml/2006/table">
            <a:tbl>
              <a:tblPr firstRow="1" bandRow="1">
                <a:tableStyleId>{B301B821-A1FF-4177-AEE7-76D212191A09}</a:tableStyleId>
              </a:tblPr>
              <a:tblGrid>
                <a:gridCol w="3249745">
                  <a:extLst>
                    <a:ext uri="{9D8B030D-6E8A-4147-A177-3AD203B41FA5}">
                      <a16:colId xmlns:a16="http://schemas.microsoft.com/office/drawing/2014/main" val="3458086040"/>
                    </a:ext>
                  </a:extLst>
                </a:gridCol>
                <a:gridCol w="5181199">
                  <a:extLst>
                    <a:ext uri="{9D8B030D-6E8A-4147-A177-3AD203B41FA5}">
                      <a16:colId xmlns:a16="http://schemas.microsoft.com/office/drawing/2014/main" val="507514287"/>
                    </a:ext>
                  </a:extLst>
                </a:gridCol>
                <a:gridCol w="5132656">
                  <a:extLst>
                    <a:ext uri="{9D8B030D-6E8A-4147-A177-3AD203B41FA5}">
                      <a16:colId xmlns:a16="http://schemas.microsoft.com/office/drawing/2014/main" val="1350859918"/>
                    </a:ext>
                  </a:extLst>
                </a:gridCol>
              </a:tblGrid>
              <a:tr h="785845">
                <a:tc>
                  <a:txBody>
                    <a:bodyPr/>
                    <a:lstStyle/>
                    <a:p>
                      <a:r>
                        <a:rPr lang="en-US" dirty="0"/>
                        <a:t>Risky statement</a:t>
                      </a:r>
                    </a:p>
                  </a:txBody>
                  <a:tcPr/>
                </a:tc>
                <a:tc>
                  <a:txBody>
                    <a:bodyPr/>
                    <a:lstStyle/>
                    <a:p>
                      <a:r>
                        <a:rPr lang="en-US" dirty="0"/>
                        <a:t>Why it’s risky</a:t>
                      </a:r>
                    </a:p>
                  </a:txBody>
                  <a:tcPr/>
                </a:tc>
                <a:tc>
                  <a:txBody>
                    <a:bodyPr/>
                    <a:lstStyle/>
                    <a:p>
                      <a:r>
                        <a:rPr lang="en-US" dirty="0"/>
                        <a:t>Improved statements</a:t>
                      </a:r>
                    </a:p>
                  </a:txBody>
                  <a:tcPr/>
                </a:tc>
                <a:extLst>
                  <a:ext uri="{0D108BD9-81ED-4DB2-BD59-A6C34878D82A}">
                    <a16:rowId xmlns:a16="http://schemas.microsoft.com/office/drawing/2014/main" val="4014915194"/>
                  </a:ext>
                </a:extLst>
              </a:tr>
              <a:tr h="4341337">
                <a:tc>
                  <a:txBody>
                    <a:bodyPr/>
                    <a:lstStyle/>
                    <a:p>
                      <a:r>
                        <a:rPr lang="en-US" sz="2200" dirty="0"/>
                        <a:t>“Racism is in white people’s DNA.”</a:t>
                      </a:r>
                    </a:p>
                  </a:txBody>
                  <a:tcPr/>
                </a:tc>
                <a:tc>
                  <a:txBody>
                    <a:bodyPr/>
                    <a:lstStyle/>
                    <a:p>
                      <a:pPr marL="0" algn="l" defTabSz="731520" rtl="0" eaLnBrk="1" latinLnBrk="0" hangingPunct="1"/>
                      <a:r>
                        <a:rPr lang="en-US" sz="2200" kern="1200" dirty="0">
                          <a:solidFill>
                            <a:schemeClr val="dk1"/>
                          </a:solidFill>
                          <a:latin typeface="+mn-lt"/>
                          <a:ea typeface="+mn-ea"/>
                          <a:cs typeface="+mn-cs"/>
                        </a:rPr>
                        <a:t>This statement makes a negative and stereotypical claim about a group of people defined by a protected characteristic (race).</a:t>
                      </a:r>
                    </a:p>
                    <a:p>
                      <a:pPr marL="0" algn="l" defTabSz="731520" rtl="0" eaLnBrk="1" latinLnBrk="0" hangingPunct="1"/>
                      <a:r>
                        <a:rPr lang="en-US" sz="2200" kern="1200" dirty="0">
                          <a:solidFill>
                            <a:schemeClr val="dk1"/>
                          </a:solidFill>
                          <a:latin typeface="+mn-lt"/>
                          <a:ea typeface="+mn-ea"/>
                          <a:cs typeface="+mn-cs"/>
                        </a:rPr>
                        <a:t> </a:t>
                      </a:r>
                    </a:p>
                    <a:p>
                      <a:pPr marL="0" algn="l" defTabSz="731520" rtl="0" eaLnBrk="1" latinLnBrk="0" hangingPunct="1"/>
                      <a:r>
                        <a:rPr lang="en-US" sz="2200" kern="1200" dirty="0">
                          <a:solidFill>
                            <a:schemeClr val="dk1"/>
                          </a:solidFill>
                          <a:latin typeface="+mn-lt"/>
                          <a:ea typeface="+mn-ea"/>
                          <a:cs typeface="+mn-cs"/>
                        </a:rPr>
                        <a:t>It is lawful to discuss racism, racial bias, and even concepts that some participants might find provocative such as white supremacy, provided that no demographic group is singled out with broad negative claims. </a:t>
                      </a:r>
                    </a:p>
                  </a:txBody>
                  <a:tcPr/>
                </a:tc>
                <a:tc>
                  <a:txBody>
                    <a:bodyPr/>
                    <a:lstStyle/>
                    <a:p>
                      <a:pPr marL="0" algn="l" defTabSz="731520" rtl="0" eaLnBrk="1" latinLnBrk="0" hangingPunct="1"/>
                      <a:r>
                        <a:rPr lang="en-US" sz="2200" kern="1200" dirty="0">
                          <a:solidFill>
                            <a:schemeClr val="dk1"/>
                          </a:solidFill>
                          <a:latin typeface="+mn-lt"/>
                          <a:ea typeface="+mn-ea"/>
                          <a:cs typeface="+mn-cs"/>
                        </a:rPr>
                        <a:t>“Systemic racism has caused racial disparities in education and employment opportunities.”</a:t>
                      </a:r>
                    </a:p>
                    <a:p>
                      <a:pPr marL="0" algn="l" defTabSz="731520" rtl="0" eaLnBrk="1" latinLnBrk="0" hangingPunct="1"/>
                      <a:r>
                        <a:rPr lang="en-US" sz="2200" kern="1200" dirty="0">
                          <a:solidFill>
                            <a:schemeClr val="dk1"/>
                          </a:solidFill>
                          <a:latin typeface="+mn-lt"/>
                          <a:ea typeface="+mn-ea"/>
                          <a:cs typeface="+mn-cs"/>
                        </a:rPr>
                        <a:t> </a:t>
                      </a:r>
                    </a:p>
                    <a:p>
                      <a:pPr marL="0" algn="l" defTabSz="731520" rtl="0" eaLnBrk="1" latinLnBrk="0" hangingPunct="1"/>
                      <a:r>
                        <a:rPr lang="en-US" sz="2200" kern="1200" dirty="0">
                          <a:solidFill>
                            <a:schemeClr val="dk1"/>
                          </a:solidFill>
                          <a:latin typeface="+mn-lt"/>
                          <a:ea typeface="+mn-ea"/>
                          <a:cs typeface="+mn-cs"/>
                        </a:rPr>
                        <a:t>“Research suggests that implicit racial bias is widespread.” </a:t>
                      </a:r>
                    </a:p>
                  </a:txBody>
                  <a:tcPr/>
                </a:tc>
                <a:extLst>
                  <a:ext uri="{0D108BD9-81ED-4DB2-BD59-A6C34878D82A}">
                    <a16:rowId xmlns:a16="http://schemas.microsoft.com/office/drawing/2014/main" val="4075626330"/>
                  </a:ext>
                </a:extLst>
              </a:tr>
            </a:tbl>
          </a:graphicData>
        </a:graphic>
      </p:graphicFrame>
    </p:spTree>
    <p:extLst>
      <p:ext uri="{BB962C8B-B14F-4D97-AF65-F5344CB8AC3E}">
        <p14:creationId xmlns:p14="http://schemas.microsoft.com/office/powerpoint/2010/main" val="2050893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A0033-6BDE-D937-94AE-4CEBFF4C85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D71B9C3-001A-DFFE-B809-631D53DFF9B1}"/>
              </a:ext>
            </a:extLst>
          </p:cNvPr>
          <p:cNvSpPr>
            <a:spLocks noGrp="1"/>
          </p:cNvSpPr>
          <p:nvPr>
            <p:ph type="body" sz="quarter" idx="26"/>
          </p:nvPr>
        </p:nvSpPr>
        <p:spPr/>
        <p:txBody>
          <a:bodyPr/>
          <a:lstStyle/>
          <a:p>
            <a:endParaRPr lang="en-US"/>
          </a:p>
        </p:txBody>
      </p:sp>
      <p:sp>
        <p:nvSpPr>
          <p:cNvPr id="3" name="Text Placeholder 2">
            <a:extLst>
              <a:ext uri="{FF2B5EF4-FFF2-40B4-BE49-F238E27FC236}">
                <a16:creationId xmlns:a16="http://schemas.microsoft.com/office/drawing/2014/main" id="{F23EAD95-7FC5-BA82-467A-6D0502E18E2D}"/>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A18C647B-A1A9-86A3-B425-E9C3AD33160A}"/>
              </a:ext>
            </a:extLst>
          </p:cNvPr>
          <p:cNvSpPr>
            <a:spLocks noGrp="1"/>
          </p:cNvSpPr>
          <p:nvPr>
            <p:ph type="sldNum" sz="quarter" idx="10"/>
          </p:nvPr>
        </p:nvSpPr>
        <p:spPr/>
        <p:txBody>
          <a:bodyPr/>
          <a:lstStyle/>
          <a:p>
            <a:fld id="{A458D267-638F-B04B-BFBE-4B1A7C742C98}" type="slidenum">
              <a:rPr lang="en-US" smtClean="0"/>
              <a:pPr/>
              <a:t>16</a:t>
            </a:fld>
            <a:endParaRPr lang="en-US"/>
          </a:p>
        </p:txBody>
      </p:sp>
      <p:sp>
        <p:nvSpPr>
          <p:cNvPr id="5" name="Title 4">
            <a:extLst>
              <a:ext uri="{FF2B5EF4-FFF2-40B4-BE49-F238E27FC236}">
                <a16:creationId xmlns:a16="http://schemas.microsoft.com/office/drawing/2014/main" id="{EA805643-246B-90E9-A227-28D8D69A0DD3}"/>
              </a:ext>
            </a:extLst>
          </p:cNvPr>
          <p:cNvSpPr>
            <a:spLocks noGrp="1"/>
          </p:cNvSpPr>
          <p:nvPr>
            <p:ph type="title"/>
          </p:nvPr>
        </p:nvSpPr>
        <p:spPr/>
        <p:txBody>
          <a:bodyPr/>
          <a:lstStyle/>
          <a:p>
            <a:r>
              <a:rPr lang="en-US" dirty="0"/>
              <a:t>Diversity targets</a:t>
            </a:r>
          </a:p>
        </p:txBody>
      </p:sp>
      <p:graphicFrame>
        <p:nvGraphicFramePr>
          <p:cNvPr id="7" name="Table Placeholder 6">
            <a:extLst>
              <a:ext uri="{FF2B5EF4-FFF2-40B4-BE49-F238E27FC236}">
                <a16:creationId xmlns:a16="http://schemas.microsoft.com/office/drawing/2014/main" id="{B4FC74B1-2C72-089D-F78E-40E7B9317326}"/>
              </a:ext>
            </a:extLst>
          </p:cNvPr>
          <p:cNvGraphicFramePr>
            <a:graphicFrameLocks noGrp="1"/>
          </p:cNvGraphicFramePr>
          <p:nvPr>
            <p:ph type="tbl" sz="quarter" idx="13"/>
          </p:nvPr>
        </p:nvGraphicFramePr>
        <p:xfrm>
          <a:off x="533400" y="2057399"/>
          <a:ext cx="13563600" cy="5114500"/>
        </p:xfrm>
        <a:graphic>
          <a:graphicData uri="http://schemas.openxmlformats.org/drawingml/2006/table">
            <a:tbl>
              <a:tblPr firstRow="1" bandRow="1">
                <a:tableStyleId>{B301B821-A1FF-4177-AEE7-76D212191A09}</a:tableStyleId>
              </a:tblPr>
              <a:tblGrid>
                <a:gridCol w="3249745">
                  <a:extLst>
                    <a:ext uri="{9D8B030D-6E8A-4147-A177-3AD203B41FA5}">
                      <a16:colId xmlns:a16="http://schemas.microsoft.com/office/drawing/2014/main" val="3458086040"/>
                    </a:ext>
                  </a:extLst>
                </a:gridCol>
                <a:gridCol w="5181199">
                  <a:extLst>
                    <a:ext uri="{9D8B030D-6E8A-4147-A177-3AD203B41FA5}">
                      <a16:colId xmlns:a16="http://schemas.microsoft.com/office/drawing/2014/main" val="507514287"/>
                    </a:ext>
                  </a:extLst>
                </a:gridCol>
                <a:gridCol w="5132656">
                  <a:extLst>
                    <a:ext uri="{9D8B030D-6E8A-4147-A177-3AD203B41FA5}">
                      <a16:colId xmlns:a16="http://schemas.microsoft.com/office/drawing/2014/main" val="1350859918"/>
                    </a:ext>
                  </a:extLst>
                </a:gridCol>
              </a:tblGrid>
              <a:tr h="684148">
                <a:tc>
                  <a:txBody>
                    <a:bodyPr/>
                    <a:lstStyle/>
                    <a:p>
                      <a:r>
                        <a:rPr lang="en-US" dirty="0"/>
                        <a:t>Risky statement</a:t>
                      </a:r>
                    </a:p>
                  </a:txBody>
                  <a:tcPr/>
                </a:tc>
                <a:tc>
                  <a:txBody>
                    <a:bodyPr/>
                    <a:lstStyle/>
                    <a:p>
                      <a:r>
                        <a:rPr lang="en-US" dirty="0"/>
                        <a:t>Why it’s risky</a:t>
                      </a:r>
                    </a:p>
                  </a:txBody>
                  <a:tcPr/>
                </a:tc>
                <a:tc>
                  <a:txBody>
                    <a:bodyPr/>
                    <a:lstStyle/>
                    <a:p>
                      <a:r>
                        <a:rPr lang="en-US" dirty="0"/>
                        <a:t>Improved statements</a:t>
                      </a:r>
                    </a:p>
                  </a:txBody>
                  <a:tcPr/>
                </a:tc>
                <a:extLst>
                  <a:ext uri="{0D108BD9-81ED-4DB2-BD59-A6C34878D82A}">
                    <a16:rowId xmlns:a16="http://schemas.microsoft.com/office/drawing/2014/main" val="4014915194"/>
                  </a:ext>
                </a:extLst>
              </a:tr>
              <a:tr h="4430352">
                <a:tc>
                  <a:txBody>
                    <a:bodyPr/>
                    <a:lstStyle/>
                    <a:p>
                      <a:pPr marL="0" algn="l" defTabSz="731520" rtl="0" eaLnBrk="1" latinLnBrk="0" hangingPunct="1"/>
                      <a:r>
                        <a:rPr lang="en-US" sz="2200" kern="1200" dirty="0">
                          <a:solidFill>
                            <a:schemeClr val="dk1"/>
                          </a:solidFill>
                          <a:latin typeface="+mn-lt"/>
                          <a:ea typeface="+mn-ea"/>
                          <a:cs typeface="+mn-cs"/>
                        </a:rPr>
                        <a:t>“We will increase our percentage of women leaders by 30% over the next five years to ensure our leadership reflects the demographics of our society.” </a:t>
                      </a:r>
                    </a:p>
                  </a:txBody>
                  <a:tcPr/>
                </a:tc>
                <a:tc>
                  <a:txBody>
                    <a:bodyPr/>
                    <a:lstStyle/>
                    <a:p>
                      <a:pPr marL="0" algn="l" defTabSz="731520" rtl="0" eaLnBrk="1" latinLnBrk="0" hangingPunct="1"/>
                      <a:r>
                        <a:rPr lang="en-US" sz="2200" kern="1200" dirty="0">
                          <a:solidFill>
                            <a:schemeClr val="dk1"/>
                          </a:solidFill>
                          <a:latin typeface="+mn-lt"/>
                          <a:ea typeface="+mn-ea"/>
                          <a:cs typeface="+mn-cs"/>
                        </a:rPr>
                        <a:t>This statement could suggest the organization considers a protected characteristic (sex) when making employment decisions to reach a desired outcome.</a:t>
                      </a:r>
                    </a:p>
                    <a:p>
                      <a:pPr marL="0" algn="l" defTabSz="731520" rtl="0" eaLnBrk="1" latinLnBrk="0" hangingPunct="1"/>
                      <a:r>
                        <a:rPr lang="en-US" sz="2200" kern="1200" dirty="0">
                          <a:solidFill>
                            <a:schemeClr val="dk1"/>
                          </a:solidFill>
                          <a:latin typeface="+mn-lt"/>
                          <a:ea typeface="+mn-ea"/>
                          <a:cs typeface="+mn-cs"/>
                        </a:rPr>
                        <a:t> </a:t>
                      </a:r>
                    </a:p>
                    <a:p>
                      <a:pPr marL="0" algn="l" defTabSz="731520" rtl="0" eaLnBrk="1" latinLnBrk="0" hangingPunct="1"/>
                      <a:r>
                        <a:rPr lang="en-US" sz="2200" kern="1200" dirty="0">
                          <a:solidFill>
                            <a:schemeClr val="dk1"/>
                          </a:solidFill>
                          <a:latin typeface="+mn-lt"/>
                          <a:ea typeface="+mn-ea"/>
                          <a:cs typeface="+mn-cs"/>
                        </a:rPr>
                        <a:t>Better statements would use aspirational, non-binding language (such as “aim,” “aspire,” or “strive”) rather than rigid language (such as “will,” “ensure,” or “require”). </a:t>
                      </a:r>
                    </a:p>
                  </a:txBody>
                  <a:tcPr/>
                </a:tc>
                <a:tc>
                  <a:txBody>
                    <a:bodyPr/>
                    <a:lstStyle/>
                    <a:p>
                      <a:pPr marL="0" algn="l" defTabSz="731520" rtl="0" eaLnBrk="1" latinLnBrk="0" hangingPunct="1"/>
                      <a:r>
                        <a:rPr lang="en-US" sz="2200" kern="1200" dirty="0">
                          <a:solidFill>
                            <a:schemeClr val="dk1"/>
                          </a:solidFill>
                          <a:latin typeface="+mn-lt"/>
                          <a:ea typeface="+mn-ea"/>
                          <a:cs typeface="+mn-cs"/>
                        </a:rPr>
                        <a:t>“We aspire to increase our percentage of women leaders by 30% over the next five years.”</a:t>
                      </a:r>
                    </a:p>
                    <a:p>
                      <a:pPr marL="0" algn="l" defTabSz="731520" rtl="0" eaLnBrk="1" latinLnBrk="0" hangingPunct="1"/>
                      <a:r>
                        <a:rPr lang="en-US" sz="2200" kern="1200" dirty="0">
                          <a:solidFill>
                            <a:schemeClr val="dk1"/>
                          </a:solidFill>
                          <a:latin typeface="+mn-lt"/>
                          <a:ea typeface="+mn-ea"/>
                          <a:cs typeface="+mn-cs"/>
                        </a:rPr>
                        <a:t> </a:t>
                      </a:r>
                    </a:p>
                    <a:p>
                      <a:pPr marL="0" algn="l" defTabSz="731520" rtl="0" eaLnBrk="1" latinLnBrk="0" hangingPunct="1"/>
                      <a:r>
                        <a:rPr lang="en-US" sz="2200" kern="1200" dirty="0">
                          <a:solidFill>
                            <a:schemeClr val="dk1"/>
                          </a:solidFill>
                          <a:latin typeface="+mn-lt"/>
                          <a:ea typeface="+mn-ea"/>
                          <a:cs typeface="+mn-cs"/>
                        </a:rPr>
                        <a:t>“While we aim to increase our percentage of women leaders across the organization as a whole, all employment decisions are based on the qualifications and skills of the candidates.” </a:t>
                      </a:r>
                    </a:p>
                  </a:txBody>
                  <a:tcPr/>
                </a:tc>
                <a:extLst>
                  <a:ext uri="{0D108BD9-81ED-4DB2-BD59-A6C34878D82A}">
                    <a16:rowId xmlns:a16="http://schemas.microsoft.com/office/drawing/2014/main" val="4075626330"/>
                  </a:ext>
                </a:extLst>
              </a:tr>
            </a:tbl>
          </a:graphicData>
        </a:graphic>
      </p:graphicFrame>
    </p:spTree>
    <p:extLst>
      <p:ext uri="{BB962C8B-B14F-4D97-AF65-F5344CB8AC3E}">
        <p14:creationId xmlns:p14="http://schemas.microsoft.com/office/powerpoint/2010/main" val="291736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25A65-A9AE-A3FB-48BE-7D46DFC6337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AD584A7-4AFE-41AA-95FE-156BA825BBF2}"/>
              </a:ext>
            </a:extLst>
          </p:cNvPr>
          <p:cNvSpPr>
            <a:spLocks noGrp="1"/>
          </p:cNvSpPr>
          <p:nvPr>
            <p:ph type="body" sz="quarter" idx="26"/>
          </p:nvPr>
        </p:nvSpPr>
        <p:spPr/>
        <p:txBody>
          <a:bodyPr/>
          <a:lstStyle/>
          <a:p>
            <a:endParaRPr lang="en-US"/>
          </a:p>
        </p:txBody>
      </p:sp>
      <p:sp>
        <p:nvSpPr>
          <p:cNvPr id="3" name="Text Placeholder 2">
            <a:extLst>
              <a:ext uri="{FF2B5EF4-FFF2-40B4-BE49-F238E27FC236}">
                <a16:creationId xmlns:a16="http://schemas.microsoft.com/office/drawing/2014/main" id="{BC4D4D29-F536-52E2-B654-18EB5A3B7CF6}"/>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593BF285-D95F-B73A-991E-1BDFE307276A}"/>
              </a:ext>
            </a:extLst>
          </p:cNvPr>
          <p:cNvSpPr>
            <a:spLocks noGrp="1"/>
          </p:cNvSpPr>
          <p:nvPr>
            <p:ph type="sldNum" sz="quarter" idx="10"/>
          </p:nvPr>
        </p:nvSpPr>
        <p:spPr/>
        <p:txBody>
          <a:bodyPr/>
          <a:lstStyle/>
          <a:p>
            <a:fld id="{A458D267-638F-B04B-BFBE-4B1A7C742C98}" type="slidenum">
              <a:rPr lang="en-US" smtClean="0"/>
              <a:pPr/>
              <a:t>17</a:t>
            </a:fld>
            <a:endParaRPr lang="en-US"/>
          </a:p>
        </p:txBody>
      </p:sp>
      <p:sp>
        <p:nvSpPr>
          <p:cNvPr id="5" name="Title 4">
            <a:extLst>
              <a:ext uri="{FF2B5EF4-FFF2-40B4-BE49-F238E27FC236}">
                <a16:creationId xmlns:a16="http://schemas.microsoft.com/office/drawing/2014/main" id="{3218852C-CAE8-4718-0D10-0C50BB429AD5}"/>
              </a:ext>
            </a:extLst>
          </p:cNvPr>
          <p:cNvSpPr>
            <a:spLocks noGrp="1"/>
          </p:cNvSpPr>
          <p:nvPr>
            <p:ph type="title"/>
          </p:nvPr>
        </p:nvSpPr>
        <p:spPr/>
        <p:txBody>
          <a:bodyPr/>
          <a:lstStyle/>
          <a:p>
            <a:r>
              <a:rPr lang="en-US" dirty="0"/>
              <a:t>Leader accountability</a:t>
            </a:r>
          </a:p>
        </p:txBody>
      </p:sp>
      <p:graphicFrame>
        <p:nvGraphicFramePr>
          <p:cNvPr id="7" name="Table Placeholder 6">
            <a:extLst>
              <a:ext uri="{FF2B5EF4-FFF2-40B4-BE49-F238E27FC236}">
                <a16:creationId xmlns:a16="http://schemas.microsoft.com/office/drawing/2014/main" id="{F7E8EF54-325F-4E87-39D1-29373C8DED9C}"/>
              </a:ext>
            </a:extLst>
          </p:cNvPr>
          <p:cNvGraphicFramePr>
            <a:graphicFrameLocks noGrp="1"/>
          </p:cNvGraphicFramePr>
          <p:nvPr>
            <p:ph type="tbl" sz="quarter" idx="13"/>
          </p:nvPr>
        </p:nvGraphicFramePr>
        <p:xfrm>
          <a:off x="533400" y="2057399"/>
          <a:ext cx="13563600" cy="5127181"/>
        </p:xfrm>
        <a:graphic>
          <a:graphicData uri="http://schemas.openxmlformats.org/drawingml/2006/table">
            <a:tbl>
              <a:tblPr firstRow="1" bandRow="1">
                <a:tableStyleId>{B301B821-A1FF-4177-AEE7-76D212191A09}</a:tableStyleId>
              </a:tblPr>
              <a:tblGrid>
                <a:gridCol w="3249745">
                  <a:extLst>
                    <a:ext uri="{9D8B030D-6E8A-4147-A177-3AD203B41FA5}">
                      <a16:colId xmlns:a16="http://schemas.microsoft.com/office/drawing/2014/main" val="3458086040"/>
                    </a:ext>
                  </a:extLst>
                </a:gridCol>
                <a:gridCol w="5181199">
                  <a:extLst>
                    <a:ext uri="{9D8B030D-6E8A-4147-A177-3AD203B41FA5}">
                      <a16:colId xmlns:a16="http://schemas.microsoft.com/office/drawing/2014/main" val="507514287"/>
                    </a:ext>
                  </a:extLst>
                </a:gridCol>
                <a:gridCol w="5132656">
                  <a:extLst>
                    <a:ext uri="{9D8B030D-6E8A-4147-A177-3AD203B41FA5}">
                      <a16:colId xmlns:a16="http://schemas.microsoft.com/office/drawing/2014/main" val="1350859918"/>
                    </a:ext>
                  </a:extLst>
                </a:gridCol>
              </a:tblGrid>
              <a:tr h="684148">
                <a:tc>
                  <a:txBody>
                    <a:bodyPr/>
                    <a:lstStyle/>
                    <a:p>
                      <a:r>
                        <a:rPr lang="en-US" dirty="0"/>
                        <a:t>Risky statement</a:t>
                      </a:r>
                    </a:p>
                  </a:txBody>
                  <a:tcPr/>
                </a:tc>
                <a:tc>
                  <a:txBody>
                    <a:bodyPr/>
                    <a:lstStyle/>
                    <a:p>
                      <a:r>
                        <a:rPr lang="en-US" dirty="0"/>
                        <a:t>Why it’s risky</a:t>
                      </a:r>
                    </a:p>
                  </a:txBody>
                  <a:tcPr/>
                </a:tc>
                <a:tc>
                  <a:txBody>
                    <a:bodyPr/>
                    <a:lstStyle/>
                    <a:p>
                      <a:r>
                        <a:rPr lang="en-US" dirty="0"/>
                        <a:t>Improved statements</a:t>
                      </a:r>
                    </a:p>
                  </a:txBody>
                  <a:tcPr/>
                </a:tc>
                <a:extLst>
                  <a:ext uri="{0D108BD9-81ED-4DB2-BD59-A6C34878D82A}">
                    <a16:rowId xmlns:a16="http://schemas.microsoft.com/office/drawing/2014/main" val="4014915194"/>
                  </a:ext>
                </a:extLst>
              </a:tr>
              <a:tr h="4443033">
                <a:tc>
                  <a:txBody>
                    <a:bodyPr/>
                    <a:lstStyle/>
                    <a:p>
                      <a:pPr marL="0" algn="l" defTabSz="731520" rtl="0" eaLnBrk="1" latinLnBrk="0" hangingPunct="1"/>
                      <a:r>
                        <a:rPr lang="en-US" sz="2200" kern="1200" dirty="0">
                          <a:solidFill>
                            <a:schemeClr val="dk1"/>
                          </a:solidFill>
                          <a:latin typeface="+mn-lt"/>
                          <a:ea typeface="+mn-ea"/>
                          <a:cs typeface="+mn-cs"/>
                        </a:rPr>
                        <a:t>“We hold leaders accountable by offering larger bonuses to those who successfully implement our diversity target.” </a:t>
                      </a:r>
                    </a:p>
                  </a:txBody>
                  <a:tcPr/>
                </a:tc>
                <a:tc>
                  <a:txBody>
                    <a:bodyPr/>
                    <a:lstStyle/>
                    <a:p>
                      <a:pPr marL="0" algn="l" defTabSz="731520" rtl="0" eaLnBrk="1" latinLnBrk="0" hangingPunct="1"/>
                      <a:r>
                        <a:rPr lang="en-US" sz="2200" kern="1200" dirty="0">
                          <a:solidFill>
                            <a:schemeClr val="dk1"/>
                          </a:solidFill>
                          <a:latin typeface="+mn-lt"/>
                          <a:ea typeface="+mn-ea"/>
                          <a:cs typeface="+mn-cs"/>
                        </a:rPr>
                        <a:t>This statement could suggest that leaders have a financial incentive to consider protected characteristics in employment decisions.</a:t>
                      </a:r>
                    </a:p>
                    <a:p>
                      <a:pPr marL="0" algn="l" defTabSz="731520" rtl="0" eaLnBrk="1" latinLnBrk="0" hangingPunct="1"/>
                      <a:r>
                        <a:rPr lang="en-US" sz="2200" kern="1200" dirty="0">
                          <a:solidFill>
                            <a:schemeClr val="dk1"/>
                          </a:solidFill>
                          <a:latin typeface="+mn-lt"/>
                          <a:ea typeface="+mn-ea"/>
                          <a:cs typeface="+mn-cs"/>
                        </a:rPr>
                        <a:t> </a:t>
                      </a:r>
                    </a:p>
                    <a:p>
                      <a:pPr marL="0" algn="l" defTabSz="731520" rtl="0" eaLnBrk="1" latinLnBrk="0" hangingPunct="1"/>
                      <a:r>
                        <a:rPr lang="en-US" sz="2200" kern="1200" dirty="0">
                          <a:solidFill>
                            <a:schemeClr val="dk1"/>
                          </a:solidFill>
                          <a:latin typeface="+mn-lt"/>
                          <a:ea typeface="+mn-ea"/>
                          <a:cs typeface="+mn-cs"/>
                        </a:rPr>
                        <a:t>Better statements tie accountability to other DEI measures, such as inclusive leadership. </a:t>
                      </a:r>
                    </a:p>
                  </a:txBody>
                  <a:tcPr/>
                </a:tc>
                <a:tc>
                  <a:txBody>
                    <a:bodyPr/>
                    <a:lstStyle/>
                    <a:p>
                      <a:pPr marL="0" algn="l" defTabSz="731520" rtl="0" eaLnBrk="1" latinLnBrk="0" hangingPunct="1"/>
                      <a:r>
                        <a:rPr lang="en-US" sz="2200" kern="1200" dirty="0">
                          <a:solidFill>
                            <a:schemeClr val="dk1"/>
                          </a:solidFill>
                          <a:latin typeface="+mn-lt"/>
                          <a:ea typeface="+mn-ea"/>
                          <a:cs typeface="+mn-cs"/>
                        </a:rPr>
                        <a:t>“We hold leaders accountable by assessing their inclusive leadership capabilities as part of our annual review process.”</a:t>
                      </a:r>
                    </a:p>
                    <a:p>
                      <a:pPr marL="0" algn="l" defTabSz="731520" rtl="0" eaLnBrk="1" latinLnBrk="0" hangingPunct="1"/>
                      <a:r>
                        <a:rPr lang="en-US" sz="2200" kern="1200" dirty="0">
                          <a:solidFill>
                            <a:schemeClr val="dk1"/>
                          </a:solidFill>
                          <a:latin typeface="+mn-lt"/>
                          <a:ea typeface="+mn-ea"/>
                          <a:cs typeface="+mn-cs"/>
                        </a:rPr>
                        <a:t> </a:t>
                      </a:r>
                    </a:p>
                    <a:p>
                      <a:pPr marL="0" algn="l" defTabSz="731520" rtl="0" eaLnBrk="1" latinLnBrk="0" hangingPunct="1"/>
                      <a:r>
                        <a:rPr lang="en-US" sz="2200" kern="1200" dirty="0">
                          <a:solidFill>
                            <a:schemeClr val="dk1"/>
                          </a:solidFill>
                          <a:latin typeface="+mn-lt"/>
                          <a:ea typeface="+mn-ea"/>
                          <a:cs typeface="+mn-cs"/>
                        </a:rPr>
                        <a:t>“We require all leaders in our organization to demonstrate that they have taken tangible steps to advance our values of DEI, such as by conducting campus outreach, mentoring junior talent, or participating in affinity group activities.” </a:t>
                      </a:r>
                    </a:p>
                  </a:txBody>
                  <a:tcPr/>
                </a:tc>
                <a:extLst>
                  <a:ext uri="{0D108BD9-81ED-4DB2-BD59-A6C34878D82A}">
                    <a16:rowId xmlns:a16="http://schemas.microsoft.com/office/drawing/2014/main" val="4075626330"/>
                  </a:ext>
                </a:extLst>
              </a:tr>
            </a:tbl>
          </a:graphicData>
        </a:graphic>
      </p:graphicFrame>
    </p:spTree>
    <p:extLst>
      <p:ext uri="{BB962C8B-B14F-4D97-AF65-F5344CB8AC3E}">
        <p14:creationId xmlns:p14="http://schemas.microsoft.com/office/powerpoint/2010/main" val="1587301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C7801-D802-FD36-C4CD-06D29289D43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FD62CC9-8865-2C52-3B08-30A5EF88BA73}"/>
              </a:ext>
            </a:extLst>
          </p:cNvPr>
          <p:cNvSpPr>
            <a:spLocks noGrp="1"/>
          </p:cNvSpPr>
          <p:nvPr>
            <p:ph type="body" sz="quarter" idx="26"/>
          </p:nvPr>
        </p:nvSpPr>
        <p:spPr/>
        <p:txBody>
          <a:bodyPr/>
          <a:lstStyle/>
          <a:p>
            <a:endParaRPr lang="en-US"/>
          </a:p>
        </p:txBody>
      </p:sp>
      <p:sp>
        <p:nvSpPr>
          <p:cNvPr id="3" name="Text Placeholder 2">
            <a:extLst>
              <a:ext uri="{FF2B5EF4-FFF2-40B4-BE49-F238E27FC236}">
                <a16:creationId xmlns:a16="http://schemas.microsoft.com/office/drawing/2014/main" id="{2245BA38-953B-FE5C-4C6E-A1F53582419E}"/>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90E69188-4B7B-907B-74A5-BF715E4BCD5E}"/>
              </a:ext>
            </a:extLst>
          </p:cNvPr>
          <p:cNvSpPr>
            <a:spLocks noGrp="1"/>
          </p:cNvSpPr>
          <p:nvPr>
            <p:ph type="sldNum" sz="quarter" idx="10"/>
          </p:nvPr>
        </p:nvSpPr>
        <p:spPr/>
        <p:txBody>
          <a:bodyPr/>
          <a:lstStyle/>
          <a:p>
            <a:fld id="{A458D267-638F-B04B-BFBE-4B1A7C742C98}" type="slidenum">
              <a:rPr lang="en-US" smtClean="0"/>
              <a:pPr/>
              <a:t>18</a:t>
            </a:fld>
            <a:endParaRPr lang="en-US"/>
          </a:p>
        </p:txBody>
      </p:sp>
      <p:sp>
        <p:nvSpPr>
          <p:cNvPr id="5" name="Title 4">
            <a:extLst>
              <a:ext uri="{FF2B5EF4-FFF2-40B4-BE49-F238E27FC236}">
                <a16:creationId xmlns:a16="http://schemas.microsoft.com/office/drawing/2014/main" id="{AF23297A-9057-F4FC-F604-DBBC975A2C1A}"/>
              </a:ext>
            </a:extLst>
          </p:cNvPr>
          <p:cNvSpPr>
            <a:spLocks noGrp="1"/>
          </p:cNvSpPr>
          <p:nvPr>
            <p:ph type="title"/>
          </p:nvPr>
        </p:nvSpPr>
        <p:spPr/>
        <p:txBody>
          <a:bodyPr/>
          <a:lstStyle/>
          <a:p>
            <a:r>
              <a:rPr lang="en-US" dirty="0"/>
              <a:t>Supplier diversity</a:t>
            </a:r>
          </a:p>
        </p:txBody>
      </p:sp>
      <p:graphicFrame>
        <p:nvGraphicFramePr>
          <p:cNvPr id="7" name="Table Placeholder 6">
            <a:extLst>
              <a:ext uri="{FF2B5EF4-FFF2-40B4-BE49-F238E27FC236}">
                <a16:creationId xmlns:a16="http://schemas.microsoft.com/office/drawing/2014/main" id="{78F90117-9D5C-2930-BCB4-D11055F2CB73}"/>
              </a:ext>
            </a:extLst>
          </p:cNvPr>
          <p:cNvGraphicFramePr>
            <a:graphicFrameLocks noGrp="1"/>
          </p:cNvGraphicFramePr>
          <p:nvPr>
            <p:ph type="tbl" sz="quarter" idx="13"/>
          </p:nvPr>
        </p:nvGraphicFramePr>
        <p:xfrm>
          <a:off x="533400" y="2057399"/>
          <a:ext cx="13563600" cy="5127182"/>
        </p:xfrm>
        <a:graphic>
          <a:graphicData uri="http://schemas.openxmlformats.org/drawingml/2006/table">
            <a:tbl>
              <a:tblPr firstRow="1" bandRow="1">
                <a:tableStyleId>{B301B821-A1FF-4177-AEE7-76D212191A09}</a:tableStyleId>
              </a:tblPr>
              <a:tblGrid>
                <a:gridCol w="3249745">
                  <a:extLst>
                    <a:ext uri="{9D8B030D-6E8A-4147-A177-3AD203B41FA5}">
                      <a16:colId xmlns:a16="http://schemas.microsoft.com/office/drawing/2014/main" val="3458086040"/>
                    </a:ext>
                  </a:extLst>
                </a:gridCol>
                <a:gridCol w="5181199">
                  <a:extLst>
                    <a:ext uri="{9D8B030D-6E8A-4147-A177-3AD203B41FA5}">
                      <a16:colId xmlns:a16="http://schemas.microsoft.com/office/drawing/2014/main" val="507514287"/>
                    </a:ext>
                  </a:extLst>
                </a:gridCol>
                <a:gridCol w="5132656">
                  <a:extLst>
                    <a:ext uri="{9D8B030D-6E8A-4147-A177-3AD203B41FA5}">
                      <a16:colId xmlns:a16="http://schemas.microsoft.com/office/drawing/2014/main" val="1350859918"/>
                    </a:ext>
                  </a:extLst>
                </a:gridCol>
              </a:tblGrid>
              <a:tr h="730942">
                <a:tc>
                  <a:txBody>
                    <a:bodyPr/>
                    <a:lstStyle/>
                    <a:p>
                      <a:r>
                        <a:rPr lang="en-US" dirty="0"/>
                        <a:t>Risky statement</a:t>
                      </a:r>
                    </a:p>
                  </a:txBody>
                  <a:tcPr/>
                </a:tc>
                <a:tc>
                  <a:txBody>
                    <a:bodyPr/>
                    <a:lstStyle/>
                    <a:p>
                      <a:r>
                        <a:rPr lang="en-US" dirty="0"/>
                        <a:t>Why it’s risky</a:t>
                      </a:r>
                    </a:p>
                  </a:txBody>
                  <a:tcPr/>
                </a:tc>
                <a:tc>
                  <a:txBody>
                    <a:bodyPr/>
                    <a:lstStyle/>
                    <a:p>
                      <a:r>
                        <a:rPr lang="en-US" dirty="0"/>
                        <a:t>Improved statements</a:t>
                      </a:r>
                    </a:p>
                  </a:txBody>
                  <a:tcPr/>
                </a:tc>
                <a:extLst>
                  <a:ext uri="{0D108BD9-81ED-4DB2-BD59-A6C34878D82A}">
                    <a16:rowId xmlns:a16="http://schemas.microsoft.com/office/drawing/2014/main" val="4014915194"/>
                  </a:ext>
                </a:extLst>
              </a:tr>
              <a:tr h="4396240">
                <a:tc>
                  <a:txBody>
                    <a:bodyPr/>
                    <a:lstStyle/>
                    <a:p>
                      <a:pPr marL="0" algn="l" defTabSz="731520" rtl="0" eaLnBrk="1" latinLnBrk="0" hangingPunct="1"/>
                      <a:r>
                        <a:rPr lang="en-US" sz="2200" kern="1200" dirty="0">
                          <a:solidFill>
                            <a:schemeClr val="dk1"/>
                          </a:solidFill>
                          <a:latin typeface="+mn-lt"/>
                          <a:ea typeface="+mn-ea"/>
                          <a:cs typeface="+mn-cs"/>
                        </a:rPr>
                        <a:t>“At least 40% of our vendors will be businesses owned by an underrepresented racial group.” </a:t>
                      </a:r>
                    </a:p>
                  </a:txBody>
                  <a:tcPr/>
                </a:tc>
                <a:tc>
                  <a:txBody>
                    <a:bodyPr/>
                    <a:lstStyle/>
                    <a:p>
                      <a:pPr marL="0" algn="l" defTabSz="731520" rtl="0" eaLnBrk="1" latinLnBrk="0" hangingPunct="1"/>
                      <a:r>
                        <a:rPr lang="en-US" sz="2200" kern="1200" dirty="0">
                          <a:solidFill>
                            <a:schemeClr val="dk1"/>
                          </a:solidFill>
                          <a:latin typeface="+mn-lt"/>
                          <a:ea typeface="+mn-ea"/>
                          <a:cs typeface="+mn-cs"/>
                        </a:rPr>
                        <a:t>This statement could suggest that some vendors may be granted or denied a contract based on race, which would violate federal law.</a:t>
                      </a:r>
                    </a:p>
                  </a:txBody>
                  <a:tcPr/>
                </a:tc>
                <a:tc>
                  <a:txBody>
                    <a:bodyPr/>
                    <a:lstStyle/>
                    <a:p>
                      <a:pPr marL="0" algn="l" defTabSz="731520" rtl="0" eaLnBrk="1" latinLnBrk="0" hangingPunct="1"/>
                      <a:r>
                        <a:rPr lang="en-US" sz="2200" kern="1200" dirty="0">
                          <a:solidFill>
                            <a:schemeClr val="dk1"/>
                          </a:solidFill>
                          <a:latin typeface="+mn-lt"/>
                          <a:ea typeface="+mn-ea"/>
                          <a:cs typeface="+mn-cs"/>
                        </a:rPr>
                        <a:t>“Our supplier diversity program ensures that minority- and women-owned businesses have an equal opportunity to be selected as a vendor.”</a:t>
                      </a:r>
                    </a:p>
                    <a:p>
                      <a:pPr marL="0" algn="l" defTabSz="731520" rtl="0" eaLnBrk="1" latinLnBrk="0" hangingPunct="1"/>
                      <a:r>
                        <a:rPr lang="en-US" sz="2200" kern="1200" dirty="0">
                          <a:solidFill>
                            <a:schemeClr val="dk1"/>
                          </a:solidFill>
                          <a:latin typeface="+mn-lt"/>
                          <a:ea typeface="+mn-ea"/>
                          <a:cs typeface="+mn-cs"/>
                        </a:rPr>
                        <a:t> </a:t>
                      </a:r>
                    </a:p>
                    <a:p>
                      <a:pPr marL="0" algn="l" defTabSz="731520" rtl="0" eaLnBrk="1" latinLnBrk="0" hangingPunct="1"/>
                      <a:r>
                        <a:rPr lang="en-US" sz="2200" kern="1200" dirty="0">
                          <a:solidFill>
                            <a:schemeClr val="dk1"/>
                          </a:solidFill>
                          <a:latin typeface="+mn-lt"/>
                          <a:ea typeface="+mn-ea"/>
                          <a:cs typeface="+mn-cs"/>
                        </a:rPr>
                        <a:t>“We conduct outreach and extend support to a diverse range of vendors, including minority-owned, women-owned, veteran-owned, and LGBTQ-owned businesses, to ensure we are actively considering the best suppliers for our business.” </a:t>
                      </a:r>
                    </a:p>
                  </a:txBody>
                  <a:tcPr/>
                </a:tc>
                <a:extLst>
                  <a:ext uri="{0D108BD9-81ED-4DB2-BD59-A6C34878D82A}">
                    <a16:rowId xmlns:a16="http://schemas.microsoft.com/office/drawing/2014/main" val="4075626330"/>
                  </a:ext>
                </a:extLst>
              </a:tr>
            </a:tbl>
          </a:graphicData>
        </a:graphic>
      </p:graphicFrame>
    </p:spTree>
    <p:extLst>
      <p:ext uri="{BB962C8B-B14F-4D97-AF65-F5344CB8AC3E}">
        <p14:creationId xmlns:p14="http://schemas.microsoft.com/office/powerpoint/2010/main" val="544038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B6C0DC-0B6E-5B55-C550-E99B5258D200}"/>
              </a:ext>
            </a:extLst>
          </p:cNvPr>
          <p:cNvSpPr>
            <a:spLocks noGrp="1"/>
          </p:cNvSpPr>
          <p:nvPr>
            <p:ph type="body" sz="quarter" idx="25"/>
          </p:nvPr>
        </p:nvSpPr>
        <p:spPr/>
        <p:txBody>
          <a:bodyPr/>
          <a:lstStyle/>
          <a:p>
            <a:endParaRPr lang="en-US"/>
          </a:p>
        </p:txBody>
      </p:sp>
      <p:sp>
        <p:nvSpPr>
          <p:cNvPr id="3" name="Text Placeholder 2">
            <a:extLst>
              <a:ext uri="{FF2B5EF4-FFF2-40B4-BE49-F238E27FC236}">
                <a16:creationId xmlns:a16="http://schemas.microsoft.com/office/drawing/2014/main" id="{A142C99F-709D-B20D-9550-C03714656A03}"/>
              </a:ext>
            </a:extLst>
          </p:cNvPr>
          <p:cNvSpPr>
            <a:spLocks noGrp="1"/>
          </p:cNvSpPr>
          <p:nvPr>
            <p:ph type="body" sz="quarter" idx="12"/>
          </p:nvPr>
        </p:nvSpPr>
        <p:spPr/>
        <p:txBody>
          <a:bodyPr/>
          <a:lstStyle/>
          <a:p>
            <a:r>
              <a:rPr lang="en-US" dirty="0"/>
              <a:t>The acronym “DEI” </a:t>
            </a:r>
          </a:p>
        </p:txBody>
      </p:sp>
      <p:sp>
        <p:nvSpPr>
          <p:cNvPr id="4" name="Text Placeholder 3">
            <a:extLst>
              <a:ext uri="{FF2B5EF4-FFF2-40B4-BE49-F238E27FC236}">
                <a16:creationId xmlns:a16="http://schemas.microsoft.com/office/drawing/2014/main" id="{B9411244-51B6-93E6-E8C6-DBAD0FBD0CC8}"/>
              </a:ext>
            </a:extLst>
          </p:cNvPr>
          <p:cNvSpPr>
            <a:spLocks noGrp="1"/>
          </p:cNvSpPr>
          <p:nvPr>
            <p:ph type="body" sz="quarter" idx="19"/>
          </p:nvPr>
        </p:nvSpPr>
        <p:spPr/>
        <p:txBody>
          <a:bodyPr/>
          <a:lstStyle/>
          <a:p>
            <a:r>
              <a:rPr lang="en-US" dirty="0"/>
              <a:t>The term “equity”</a:t>
            </a:r>
          </a:p>
        </p:txBody>
      </p:sp>
      <p:sp>
        <p:nvSpPr>
          <p:cNvPr id="5" name="Text Placeholder 4">
            <a:extLst>
              <a:ext uri="{FF2B5EF4-FFF2-40B4-BE49-F238E27FC236}">
                <a16:creationId xmlns:a16="http://schemas.microsoft.com/office/drawing/2014/main" id="{A4C93E2A-3F14-97FC-188D-30E063142414}"/>
              </a:ext>
            </a:extLst>
          </p:cNvPr>
          <p:cNvSpPr>
            <a:spLocks noGrp="1"/>
          </p:cNvSpPr>
          <p:nvPr>
            <p:ph type="body" sz="quarter" idx="20"/>
          </p:nvPr>
        </p:nvSpPr>
        <p:spPr/>
        <p:txBody>
          <a:bodyPr/>
          <a:lstStyle/>
          <a:p>
            <a:r>
              <a:rPr lang="en-US" dirty="0"/>
              <a:t>References to striving for demographic diversity</a:t>
            </a:r>
          </a:p>
        </p:txBody>
      </p:sp>
      <p:sp>
        <p:nvSpPr>
          <p:cNvPr id="8" name="Slide Number Placeholder 7">
            <a:extLst>
              <a:ext uri="{FF2B5EF4-FFF2-40B4-BE49-F238E27FC236}">
                <a16:creationId xmlns:a16="http://schemas.microsoft.com/office/drawing/2014/main" id="{9EA3BD59-47D4-2E4C-6CA6-800A4F9DA989}"/>
              </a:ext>
            </a:extLst>
          </p:cNvPr>
          <p:cNvSpPr>
            <a:spLocks noGrp="1"/>
          </p:cNvSpPr>
          <p:nvPr>
            <p:ph type="sldNum" sz="quarter" idx="10"/>
          </p:nvPr>
        </p:nvSpPr>
        <p:spPr/>
        <p:txBody>
          <a:bodyPr/>
          <a:lstStyle/>
          <a:p>
            <a:fld id="{A458D267-638F-B04B-BFBE-4B1A7C742C98}" type="slidenum">
              <a:rPr lang="en-US" smtClean="0"/>
              <a:pPr/>
              <a:t>19</a:t>
            </a:fld>
            <a:endParaRPr lang="en-US"/>
          </a:p>
        </p:txBody>
      </p:sp>
      <p:sp>
        <p:nvSpPr>
          <p:cNvPr id="9" name="Title 8">
            <a:extLst>
              <a:ext uri="{FF2B5EF4-FFF2-40B4-BE49-F238E27FC236}">
                <a16:creationId xmlns:a16="http://schemas.microsoft.com/office/drawing/2014/main" id="{54211993-11C4-CF93-8318-AB299494B89A}"/>
              </a:ext>
            </a:extLst>
          </p:cNvPr>
          <p:cNvSpPr>
            <a:spLocks noGrp="1"/>
          </p:cNvSpPr>
          <p:nvPr>
            <p:ph type="title"/>
          </p:nvPr>
        </p:nvSpPr>
        <p:spPr/>
        <p:txBody>
          <a:bodyPr/>
          <a:lstStyle/>
          <a:p>
            <a:r>
              <a:rPr lang="en-US" dirty="0"/>
              <a:t>what does </a:t>
            </a:r>
            <a:r>
              <a:rPr lang="en-US" i="1" dirty="0"/>
              <a:t>not</a:t>
            </a:r>
            <a:r>
              <a:rPr lang="en-US" dirty="0"/>
              <a:t> involve inherent legal risk</a:t>
            </a:r>
          </a:p>
        </p:txBody>
      </p:sp>
      <p:sp>
        <p:nvSpPr>
          <p:cNvPr id="10" name="Text Placeholder 9">
            <a:extLst>
              <a:ext uri="{FF2B5EF4-FFF2-40B4-BE49-F238E27FC236}">
                <a16:creationId xmlns:a16="http://schemas.microsoft.com/office/drawing/2014/main" id="{470A9624-19B8-7979-5954-97A65CFBB340}"/>
              </a:ext>
            </a:extLst>
          </p:cNvPr>
          <p:cNvSpPr>
            <a:spLocks noGrp="1"/>
          </p:cNvSpPr>
          <p:nvPr>
            <p:ph type="body" sz="quarter" idx="11"/>
          </p:nvPr>
        </p:nvSpPr>
        <p:spPr/>
        <p:txBody>
          <a:bodyPr/>
          <a:lstStyle/>
          <a:p>
            <a:endParaRPr lang="en-US"/>
          </a:p>
        </p:txBody>
      </p:sp>
      <p:sp>
        <p:nvSpPr>
          <p:cNvPr id="11" name="Text Placeholder 10">
            <a:extLst>
              <a:ext uri="{FF2B5EF4-FFF2-40B4-BE49-F238E27FC236}">
                <a16:creationId xmlns:a16="http://schemas.microsoft.com/office/drawing/2014/main" id="{35EB457F-E022-418E-D2C5-68A544C947E5}"/>
              </a:ext>
            </a:extLst>
          </p:cNvPr>
          <p:cNvSpPr>
            <a:spLocks noGrp="1"/>
          </p:cNvSpPr>
          <p:nvPr>
            <p:ph type="body" sz="quarter" idx="15"/>
          </p:nvPr>
        </p:nvSpPr>
        <p:spPr/>
        <p:txBody>
          <a:bodyPr/>
          <a:lstStyle/>
          <a:p>
            <a:endParaRPr lang="en-US"/>
          </a:p>
        </p:txBody>
      </p:sp>
      <p:sp>
        <p:nvSpPr>
          <p:cNvPr id="12" name="Text Placeholder 11">
            <a:extLst>
              <a:ext uri="{FF2B5EF4-FFF2-40B4-BE49-F238E27FC236}">
                <a16:creationId xmlns:a16="http://schemas.microsoft.com/office/drawing/2014/main" id="{918DBF34-19A3-0F5D-8553-1D7DF9D44575}"/>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303267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1CFEE-D9D3-A691-4076-E30C4B533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877D1-214B-BB61-DC02-96E9B61FE4EE}"/>
              </a:ext>
            </a:extLst>
          </p:cNvPr>
          <p:cNvSpPr>
            <a:spLocks noGrp="1"/>
          </p:cNvSpPr>
          <p:nvPr>
            <p:ph type="title"/>
          </p:nvPr>
        </p:nvSpPr>
        <p:spPr/>
        <p:txBody>
          <a:bodyPr>
            <a:normAutofit/>
          </a:bodyPr>
          <a:lstStyle/>
          <a:p>
            <a:r>
              <a:rPr lang="en-US" dirty="0"/>
              <a:t>Early actions of the trump administration</a:t>
            </a:r>
          </a:p>
        </p:txBody>
      </p:sp>
      <p:sp>
        <p:nvSpPr>
          <p:cNvPr id="3" name="Slide Number Placeholder 2">
            <a:extLst>
              <a:ext uri="{FF2B5EF4-FFF2-40B4-BE49-F238E27FC236}">
                <a16:creationId xmlns:a16="http://schemas.microsoft.com/office/drawing/2014/main" id="{BA02369A-4C39-C852-F0F2-446C01590BA6}"/>
              </a:ext>
            </a:extLst>
          </p:cNvPr>
          <p:cNvSpPr>
            <a:spLocks noGrp="1"/>
          </p:cNvSpPr>
          <p:nvPr>
            <p:ph type="sldNum" sz="quarter" idx="4"/>
          </p:nvPr>
        </p:nvSpPr>
        <p:spPr/>
        <p:txBody>
          <a:bodyPr/>
          <a:lstStyle/>
          <a:p>
            <a:fld id="{A458D267-638F-B04B-BFBE-4B1A7C742C98}" type="slidenum">
              <a:rPr lang="en-US" smtClean="0"/>
              <a:pPr/>
              <a:t>2</a:t>
            </a:fld>
            <a:endParaRPr lang="en-US"/>
          </a:p>
        </p:txBody>
      </p:sp>
    </p:spTree>
    <p:extLst>
      <p:ext uri="{BB962C8B-B14F-4D97-AF65-F5344CB8AC3E}">
        <p14:creationId xmlns:p14="http://schemas.microsoft.com/office/powerpoint/2010/main" val="2913749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BC661F-CD7A-9D66-0111-5C130B923BFF}"/>
              </a:ext>
            </a:extLst>
          </p:cNvPr>
          <p:cNvSpPr>
            <a:spLocks noGrp="1"/>
          </p:cNvSpPr>
          <p:nvPr>
            <p:ph type="body" sz="quarter" idx="25"/>
          </p:nvPr>
        </p:nvSpPr>
        <p:spPr/>
        <p:txBody>
          <a:bodyPr/>
          <a:lstStyle/>
          <a:p>
            <a:endParaRPr lang="en-US" dirty="0"/>
          </a:p>
        </p:txBody>
      </p:sp>
      <p:sp>
        <p:nvSpPr>
          <p:cNvPr id="3" name="Text Placeholder 2">
            <a:extLst>
              <a:ext uri="{FF2B5EF4-FFF2-40B4-BE49-F238E27FC236}">
                <a16:creationId xmlns:a16="http://schemas.microsoft.com/office/drawing/2014/main" id="{641024B8-416F-CE4C-EB9B-F7C31BD58C84}"/>
              </a:ext>
            </a:extLst>
          </p:cNvPr>
          <p:cNvSpPr>
            <a:spLocks noGrp="1"/>
          </p:cNvSpPr>
          <p:nvPr>
            <p:ph type="body" sz="quarter" idx="12"/>
          </p:nvPr>
        </p:nvSpPr>
        <p:spPr>
          <a:xfrm>
            <a:off x="6767724" y="611932"/>
            <a:ext cx="6963364" cy="1340436"/>
          </a:xfrm>
        </p:spPr>
        <p:txBody>
          <a:bodyPr/>
          <a:lstStyle/>
          <a:p>
            <a:r>
              <a:rPr lang="en-US" sz="2400" dirty="0"/>
              <a:t>Align internal stakeholders</a:t>
            </a:r>
          </a:p>
        </p:txBody>
      </p:sp>
      <p:sp>
        <p:nvSpPr>
          <p:cNvPr id="4" name="Text Placeholder 3">
            <a:extLst>
              <a:ext uri="{FF2B5EF4-FFF2-40B4-BE49-F238E27FC236}">
                <a16:creationId xmlns:a16="http://schemas.microsoft.com/office/drawing/2014/main" id="{33CA65D0-43E5-AE1C-0F2F-9AC0584D2585}"/>
              </a:ext>
            </a:extLst>
          </p:cNvPr>
          <p:cNvSpPr>
            <a:spLocks noGrp="1"/>
          </p:cNvSpPr>
          <p:nvPr>
            <p:ph type="body" sz="quarter" idx="19"/>
          </p:nvPr>
        </p:nvSpPr>
        <p:spPr>
          <a:xfrm>
            <a:off x="6767724" y="2700900"/>
            <a:ext cx="6963364" cy="1340435"/>
          </a:xfrm>
        </p:spPr>
        <p:txBody>
          <a:bodyPr/>
          <a:lstStyle/>
          <a:p>
            <a:r>
              <a:rPr lang="en-US" sz="2400" dirty="0"/>
              <a:t>Document the organization’s approach to DEI in writing</a:t>
            </a:r>
          </a:p>
        </p:txBody>
      </p:sp>
      <p:sp>
        <p:nvSpPr>
          <p:cNvPr id="5" name="Text Placeholder 4">
            <a:extLst>
              <a:ext uri="{FF2B5EF4-FFF2-40B4-BE49-F238E27FC236}">
                <a16:creationId xmlns:a16="http://schemas.microsoft.com/office/drawing/2014/main" id="{199D4F49-FAA5-2C9B-BAD6-F4F66FE863AD}"/>
              </a:ext>
            </a:extLst>
          </p:cNvPr>
          <p:cNvSpPr>
            <a:spLocks noGrp="1"/>
          </p:cNvSpPr>
          <p:nvPr>
            <p:ph type="body" sz="quarter" idx="20"/>
          </p:nvPr>
        </p:nvSpPr>
        <p:spPr>
          <a:xfrm>
            <a:off x="6767724" y="4789865"/>
            <a:ext cx="6963364" cy="1340435"/>
          </a:xfrm>
        </p:spPr>
        <p:txBody>
          <a:bodyPr/>
          <a:lstStyle/>
          <a:p>
            <a:r>
              <a:rPr lang="en-US" sz="2400" dirty="0"/>
              <a:t>Train leaders on how to communicate around DEI</a:t>
            </a:r>
          </a:p>
        </p:txBody>
      </p:sp>
      <p:sp>
        <p:nvSpPr>
          <p:cNvPr id="8" name="Slide Number Placeholder 7">
            <a:extLst>
              <a:ext uri="{FF2B5EF4-FFF2-40B4-BE49-F238E27FC236}">
                <a16:creationId xmlns:a16="http://schemas.microsoft.com/office/drawing/2014/main" id="{C3BA161B-3875-FF2B-6AC2-2287FB487D00}"/>
              </a:ext>
            </a:extLst>
          </p:cNvPr>
          <p:cNvSpPr>
            <a:spLocks noGrp="1"/>
          </p:cNvSpPr>
          <p:nvPr>
            <p:ph type="sldNum" sz="quarter" idx="10"/>
          </p:nvPr>
        </p:nvSpPr>
        <p:spPr/>
        <p:txBody>
          <a:bodyPr/>
          <a:lstStyle/>
          <a:p>
            <a:fld id="{A458D267-638F-B04B-BFBE-4B1A7C742C98}" type="slidenum">
              <a:rPr lang="en-US" smtClean="0"/>
              <a:pPr/>
              <a:t>20</a:t>
            </a:fld>
            <a:endParaRPr lang="en-US"/>
          </a:p>
        </p:txBody>
      </p:sp>
      <p:sp>
        <p:nvSpPr>
          <p:cNvPr id="9" name="Title 8">
            <a:extLst>
              <a:ext uri="{FF2B5EF4-FFF2-40B4-BE49-F238E27FC236}">
                <a16:creationId xmlns:a16="http://schemas.microsoft.com/office/drawing/2014/main" id="{6E4C7C44-7F21-CDCD-E80F-F1A56AD3F936}"/>
              </a:ext>
            </a:extLst>
          </p:cNvPr>
          <p:cNvSpPr>
            <a:spLocks noGrp="1"/>
          </p:cNvSpPr>
          <p:nvPr>
            <p:ph type="title"/>
          </p:nvPr>
        </p:nvSpPr>
        <p:spPr/>
        <p:txBody>
          <a:bodyPr>
            <a:normAutofit/>
          </a:bodyPr>
          <a:lstStyle/>
          <a:p>
            <a:r>
              <a:rPr lang="en-US" sz="3200" dirty="0"/>
              <a:t>recommendations</a:t>
            </a:r>
          </a:p>
        </p:txBody>
      </p:sp>
      <p:sp>
        <p:nvSpPr>
          <p:cNvPr id="10" name="Text Placeholder 9">
            <a:extLst>
              <a:ext uri="{FF2B5EF4-FFF2-40B4-BE49-F238E27FC236}">
                <a16:creationId xmlns:a16="http://schemas.microsoft.com/office/drawing/2014/main" id="{C317C8AC-4A27-2EBF-1E3F-BE0715281CED}"/>
              </a:ext>
            </a:extLst>
          </p:cNvPr>
          <p:cNvSpPr>
            <a:spLocks noGrp="1"/>
          </p:cNvSpPr>
          <p:nvPr>
            <p:ph type="body" sz="quarter" idx="11"/>
          </p:nvPr>
        </p:nvSpPr>
        <p:spPr>
          <a:xfrm>
            <a:off x="6767724" y="611933"/>
            <a:ext cx="1061770" cy="1340436"/>
          </a:xfrm>
        </p:spPr>
        <p:txBody>
          <a:bodyPr/>
          <a:lstStyle/>
          <a:p>
            <a:endParaRPr lang="en-US" dirty="0"/>
          </a:p>
        </p:txBody>
      </p:sp>
      <p:sp>
        <p:nvSpPr>
          <p:cNvPr id="11" name="Text Placeholder 10">
            <a:extLst>
              <a:ext uri="{FF2B5EF4-FFF2-40B4-BE49-F238E27FC236}">
                <a16:creationId xmlns:a16="http://schemas.microsoft.com/office/drawing/2014/main" id="{8DAB5EAA-4004-40E2-E0BB-3F39C5AADB1E}"/>
              </a:ext>
            </a:extLst>
          </p:cNvPr>
          <p:cNvSpPr>
            <a:spLocks noGrp="1"/>
          </p:cNvSpPr>
          <p:nvPr>
            <p:ph type="body" sz="quarter" idx="15"/>
          </p:nvPr>
        </p:nvSpPr>
        <p:spPr>
          <a:xfrm>
            <a:off x="6767724" y="2700901"/>
            <a:ext cx="1061770" cy="1340435"/>
          </a:xfrm>
        </p:spPr>
        <p:txBody>
          <a:bodyPr/>
          <a:lstStyle/>
          <a:p>
            <a:endParaRPr lang="en-US" dirty="0"/>
          </a:p>
        </p:txBody>
      </p:sp>
      <p:sp>
        <p:nvSpPr>
          <p:cNvPr id="12" name="Text Placeholder 11">
            <a:extLst>
              <a:ext uri="{FF2B5EF4-FFF2-40B4-BE49-F238E27FC236}">
                <a16:creationId xmlns:a16="http://schemas.microsoft.com/office/drawing/2014/main" id="{65B9E81C-A215-AE81-765A-582736E8D9D7}"/>
              </a:ext>
            </a:extLst>
          </p:cNvPr>
          <p:cNvSpPr>
            <a:spLocks noGrp="1"/>
          </p:cNvSpPr>
          <p:nvPr>
            <p:ph type="body" sz="quarter" idx="16"/>
          </p:nvPr>
        </p:nvSpPr>
        <p:spPr>
          <a:xfrm>
            <a:off x="6767724" y="4789866"/>
            <a:ext cx="1061770" cy="1340435"/>
          </a:xfrm>
        </p:spPr>
        <p:txBody>
          <a:bodyPr/>
          <a:lstStyle/>
          <a:p>
            <a:endParaRPr lang="en-US" dirty="0"/>
          </a:p>
        </p:txBody>
      </p:sp>
    </p:spTree>
    <p:extLst>
      <p:ext uri="{BB962C8B-B14F-4D97-AF65-F5344CB8AC3E}">
        <p14:creationId xmlns:p14="http://schemas.microsoft.com/office/powerpoint/2010/main" val="377548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A46013-99B7-2362-196A-D30CBDE9D6ED}"/>
              </a:ext>
            </a:extLst>
          </p:cNvPr>
          <p:cNvSpPr>
            <a:spLocks noGrp="1"/>
          </p:cNvSpPr>
          <p:nvPr>
            <p:ph type="body" sz="quarter" idx="28"/>
          </p:nvPr>
        </p:nvSpPr>
        <p:spPr/>
        <p:txBody>
          <a:bodyPr/>
          <a:lstStyle/>
          <a:p>
            <a:endParaRPr lang="en-US"/>
          </a:p>
        </p:txBody>
      </p:sp>
      <p:sp>
        <p:nvSpPr>
          <p:cNvPr id="3" name="Title 2">
            <a:extLst>
              <a:ext uri="{FF2B5EF4-FFF2-40B4-BE49-F238E27FC236}">
                <a16:creationId xmlns:a16="http://schemas.microsoft.com/office/drawing/2014/main" id="{A42C1CBA-84C9-BDDD-DD18-CB3ED0E22007}"/>
              </a:ext>
            </a:extLst>
          </p:cNvPr>
          <p:cNvSpPr>
            <a:spLocks noGrp="1"/>
          </p:cNvSpPr>
          <p:nvPr>
            <p:ph type="title"/>
          </p:nvPr>
        </p:nvSpPr>
        <p:spPr/>
        <p:txBody>
          <a:bodyPr/>
          <a:lstStyle/>
          <a:p>
            <a:r>
              <a:rPr lang="en-US" dirty="0"/>
              <a:t>Advancing </a:t>
            </a:r>
            <a:r>
              <a:rPr lang="en-US" dirty="0" err="1"/>
              <a:t>dei</a:t>
            </a:r>
            <a:r>
              <a:rPr lang="en-US" dirty="0"/>
              <a:t> initiative</a:t>
            </a:r>
          </a:p>
        </p:txBody>
      </p:sp>
      <p:sp>
        <p:nvSpPr>
          <p:cNvPr id="4" name="Slide Number Placeholder 3">
            <a:extLst>
              <a:ext uri="{FF2B5EF4-FFF2-40B4-BE49-F238E27FC236}">
                <a16:creationId xmlns:a16="http://schemas.microsoft.com/office/drawing/2014/main" id="{8BB9B606-DD7C-C1BB-8F6A-BD067EC326C6}"/>
              </a:ext>
            </a:extLst>
          </p:cNvPr>
          <p:cNvSpPr>
            <a:spLocks noGrp="1"/>
          </p:cNvSpPr>
          <p:nvPr>
            <p:ph type="sldNum" sz="quarter" idx="10"/>
          </p:nvPr>
        </p:nvSpPr>
        <p:spPr/>
        <p:txBody>
          <a:bodyPr/>
          <a:lstStyle/>
          <a:p>
            <a:fld id="{A458D267-638F-B04B-BFBE-4B1A7C742C98}" type="slidenum">
              <a:rPr lang="en-US" smtClean="0"/>
              <a:pPr/>
              <a:t>21</a:t>
            </a:fld>
            <a:endParaRPr lang="en-US"/>
          </a:p>
        </p:txBody>
      </p:sp>
      <p:pic>
        <p:nvPicPr>
          <p:cNvPr id="6" name="Picture 5" descr="A screenshot of a computer&#10;&#10;Description automatically generated">
            <a:extLst>
              <a:ext uri="{FF2B5EF4-FFF2-40B4-BE49-F238E27FC236}">
                <a16:creationId xmlns:a16="http://schemas.microsoft.com/office/drawing/2014/main" id="{BB4F40F2-3E17-DC32-D909-9F923CD35729}"/>
              </a:ext>
            </a:extLst>
          </p:cNvPr>
          <p:cNvPicPr>
            <a:picLocks noChangeAspect="1"/>
          </p:cNvPicPr>
          <p:nvPr/>
        </p:nvPicPr>
        <p:blipFill>
          <a:blip r:embed="rId2"/>
          <a:stretch>
            <a:fillRect/>
          </a:stretch>
        </p:blipFill>
        <p:spPr>
          <a:xfrm>
            <a:off x="5358693" y="2120368"/>
            <a:ext cx="8479971" cy="5480101"/>
          </a:xfrm>
          <a:prstGeom prst="rect">
            <a:avLst/>
          </a:prstGeom>
        </p:spPr>
      </p:pic>
      <p:sp>
        <p:nvSpPr>
          <p:cNvPr id="7" name="TextBox 6">
            <a:extLst>
              <a:ext uri="{FF2B5EF4-FFF2-40B4-BE49-F238E27FC236}">
                <a16:creationId xmlns:a16="http://schemas.microsoft.com/office/drawing/2014/main" id="{C5416070-BEB7-A6D7-BD15-40968A3676B5}"/>
              </a:ext>
            </a:extLst>
          </p:cNvPr>
          <p:cNvSpPr txBox="1"/>
          <p:nvPr/>
        </p:nvSpPr>
        <p:spPr>
          <a:xfrm>
            <a:off x="319668" y="3236779"/>
            <a:ext cx="4709532" cy="3637919"/>
          </a:xfrm>
          <a:prstGeom prst="rect">
            <a:avLst/>
          </a:prstGeom>
          <a:noFill/>
        </p:spPr>
        <p:txBody>
          <a:bodyPr wrap="square" rtlCol="0">
            <a:spAutoFit/>
          </a:bodyPr>
          <a:lstStyle/>
          <a:p>
            <a:r>
              <a:rPr lang="en-US" dirty="0">
                <a:solidFill>
                  <a:schemeClr val="tx1">
                    <a:lumMod val="65000"/>
                    <a:lumOff val="35000"/>
                  </a:schemeClr>
                </a:solidFill>
              </a:rPr>
              <a:t>The Advancing DEI Initiative aims to make information on the intersection of law and DEI accessible to supporters of DEI, including through resources and a DEI litigation tracker.</a:t>
            </a:r>
          </a:p>
          <a:p>
            <a:endParaRPr lang="en-US" dirty="0">
              <a:solidFill>
                <a:schemeClr val="tx1">
                  <a:lumMod val="65000"/>
                  <a:lumOff val="35000"/>
                </a:schemeClr>
              </a:solidFill>
            </a:endParaRPr>
          </a:p>
        </p:txBody>
      </p:sp>
      <p:sp>
        <p:nvSpPr>
          <p:cNvPr id="8" name="TextBox 7">
            <a:extLst>
              <a:ext uri="{FF2B5EF4-FFF2-40B4-BE49-F238E27FC236}">
                <a16:creationId xmlns:a16="http://schemas.microsoft.com/office/drawing/2014/main" id="{95D35AB3-5FC7-8AB2-2875-641E4420BAB3}"/>
              </a:ext>
            </a:extLst>
          </p:cNvPr>
          <p:cNvSpPr txBox="1"/>
          <p:nvPr/>
        </p:nvSpPr>
        <p:spPr>
          <a:xfrm>
            <a:off x="319668" y="1354902"/>
            <a:ext cx="8308321" cy="535531"/>
          </a:xfrm>
          <a:prstGeom prst="rect">
            <a:avLst/>
          </a:prstGeom>
          <a:noFill/>
        </p:spPr>
        <p:txBody>
          <a:bodyPr wrap="square" rtlCol="0">
            <a:spAutoFit/>
          </a:bodyPr>
          <a:lstStyle/>
          <a:p>
            <a:r>
              <a:rPr lang="en-US" b="1" dirty="0" err="1">
                <a:solidFill>
                  <a:schemeClr val="tx1">
                    <a:lumMod val="65000"/>
                    <a:lumOff val="35000"/>
                  </a:schemeClr>
                </a:solidFill>
              </a:rPr>
              <a:t>advancingdei.meltzercenter.org</a:t>
            </a:r>
            <a:endParaRPr lang="en-US" b="1" dirty="0">
              <a:solidFill>
                <a:schemeClr val="tx1">
                  <a:lumMod val="65000"/>
                  <a:lumOff val="35000"/>
                </a:schemeClr>
              </a:solidFill>
            </a:endParaRPr>
          </a:p>
        </p:txBody>
      </p:sp>
    </p:spTree>
    <p:extLst>
      <p:ext uri="{BB962C8B-B14F-4D97-AF65-F5344CB8AC3E}">
        <p14:creationId xmlns:p14="http://schemas.microsoft.com/office/powerpoint/2010/main" val="2116675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AFF3-FBA1-4C34-EFFD-48A127C654F0}"/>
              </a:ext>
            </a:extLst>
          </p:cNvPr>
          <p:cNvSpPr>
            <a:spLocks noGrp="1"/>
          </p:cNvSpPr>
          <p:nvPr>
            <p:ph type="title"/>
          </p:nvPr>
        </p:nvSpPr>
        <p:spPr>
          <a:xfrm>
            <a:off x="740196" y="2925949"/>
            <a:ext cx="6680753" cy="2377702"/>
          </a:xfrm>
        </p:spPr>
        <p:txBody>
          <a:bodyPr/>
          <a:lstStyle/>
          <a:p>
            <a:r>
              <a:rPr lang="en-US" dirty="0"/>
              <a:t>Q&amp;A</a:t>
            </a:r>
          </a:p>
        </p:txBody>
      </p:sp>
      <p:sp>
        <p:nvSpPr>
          <p:cNvPr id="3" name="Slide Number Placeholder 2">
            <a:extLst>
              <a:ext uri="{FF2B5EF4-FFF2-40B4-BE49-F238E27FC236}">
                <a16:creationId xmlns:a16="http://schemas.microsoft.com/office/drawing/2014/main" id="{F6AEA0BC-BB0C-0134-C3DE-6FCB5C3CF7A5}"/>
              </a:ext>
            </a:extLst>
          </p:cNvPr>
          <p:cNvSpPr>
            <a:spLocks noGrp="1"/>
          </p:cNvSpPr>
          <p:nvPr>
            <p:ph type="sldNum" sz="quarter" idx="4"/>
          </p:nvPr>
        </p:nvSpPr>
        <p:spPr/>
        <p:txBody>
          <a:bodyPr/>
          <a:lstStyle/>
          <a:p>
            <a:fld id="{A458D267-638F-B04B-BFBE-4B1A7C742C98}" type="slidenum">
              <a:rPr lang="en-US" smtClean="0"/>
              <a:pPr/>
              <a:t>22</a:t>
            </a:fld>
            <a:endParaRPr lang="en-US"/>
          </a:p>
        </p:txBody>
      </p:sp>
    </p:spTree>
    <p:extLst>
      <p:ext uri="{BB962C8B-B14F-4D97-AF65-F5344CB8AC3E}">
        <p14:creationId xmlns:p14="http://schemas.microsoft.com/office/powerpoint/2010/main" val="416844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942523-1A34-E805-85B9-BFD2FCBE7435}"/>
              </a:ext>
            </a:extLst>
          </p:cNvPr>
          <p:cNvSpPr>
            <a:spLocks noGrp="1"/>
          </p:cNvSpPr>
          <p:nvPr>
            <p:ph type="body" sz="quarter" idx="25"/>
          </p:nvPr>
        </p:nvSpPr>
        <p:spPr/>
        <p:txBody>
          <a:bodyPr/>
          <a:lstStyle/>
          <a:p>
            <a:endParaRPr lang="en-US"/>
          </a:p>
        </p:txBody>
      </p:sp>
      <p:sp>
        <p:nvSpPr>
          <p:cNvPr id="3" name="Text Placeholder 2">
            <a:extLst>
              <a:ext uri="{FF2B5EF4-FFF2-40B4-BE49-F238E27FC236}">
                <a16:creationId xmlns:a16="http://schemas.microsoft.com/office/drawing/2014/main" id="{B503809B-AAF1-B187-71DF-B58DC32F0898}"/>
              </a:ext>
            </a:extLst>
          </p:cNvPr>
          <p:cNvSpPr>
            <a:spLocks noGrp="1"/>
          </p:cNvSpPr>
          <p:nvPr>
            <p:ph type="body" sz="quarter" idx="12"/>
          </p:nvPr>
        </p:nvSpPr>
        <p:spPr>
          <a:xfrm>
            <a:off x="6767724" y="611931"/>
            <a:ext cx="6963364" cy="1555881"/>
          </a:xfrm>
        </p:spPr>
        <p:txBody>
          <a:bodyPr/>
          <a:lstStyle/>
          <a:p>
            <a:r>
              <a:rPr lang="en-US" b="1" dirty="0"/>
              <a:t>Rescinded DEI-related executive orders </a:t>
            </a:r>
            <a:r>
              <a:rPr lang="en-US" dirty="0"/>
              <a:t>by President Biden</a:t>
            </a:r>
          </a:p>
        </p:txBody>
      </p:sp>
      <p:sp>
        <p:nvSpPr>
          <p:cNvPr id="4" name="Text Placeholder 3">
            <a:extLst>
              <a:ext uri="{FF2B5EF4-FFF2-40B4-BE49-F238E27FC236}">
                <a16:creationId xmlns:a16="http://schemas.microsoft.com/office/drawing/2014/main" id="{037DABDB-70B8-5ED2-9284-FC0483903E7E}"/>
              </a:ext>
            </a:extLst>
          </p:cNvPr>
          <p:cNvSpPr>
            <a:spLocks noGrp="1"/>
          </p:cNvSpPr>
          <p:nvPr>
            <p:ph type="body" sz="quarter" idx="19"/>
          </p:nvPr>
        </p:nvSpPr>
        <p:spPr>
          <a:xfrm>
            <a:off x="6767724" y="2746216"/>
            <a:ext cx="6963364" cy="1868647"/>
          </a:xfrm>
        </p:spPr>
        <p:txBody>
          <a:bodyPr/>
          <a:lstStyle/>
          <a:p>
            <a:r>
              <a:rPr lang="en-US" dirty="0"/>
              <a:t>Appointed Andrea Lucas as Acting Chair of the EEOC (who has announced she will prioritize “</a:t>
            </a:r>
            <a:r>
              <a:rPr lang="en-US" b="1" dirty="0"/>
              <a:t>rooting out unlawful DEI-motivated race and sex discrimination</a:t>
            </a:r>
            <a:r>
              <a:rPr lang="en-US" dirty="0"/>
              <a:t>”), and purported to remove other EEOC commissioners </a:t>
            </a:r>
          </a:p>
        </p:txBody>
      </p:sp>
      <p:sp>
        <p:nvSpPr>
          <p:cNvPr id="5" name="Text Placeholder 4">
            <a:extLst>
              <a:ext uri="{FF2B5EF4-FFF2-40B4-BE49-F238E27FC236}">
                <a16:creationId xmlns:a16="http://schemas.microsoft.com/office/drawing/2014/main" id="{B24B6047-BF66-F867-489F-1C8C24711E6B}"/>
              </a:ext>
            </a:extLst>
          </p:cNvPr>
          <p:cNvSpPr>
            <a:spLocks noGrp="1"/>
          </p:cNvSpPr>
          <p:nvPr>
            <p:ph type="body" sz="quarter" idx="20"/>
          </p:nvPr>
        </p:nvSpPr>
        <p:spPr>
          <a:xfrm>
            <a:off x="6767724" y="5314950"/>
            <a:ext cx="6963364" cy="1482605"/>
          </a:xfrm>
        </p:spPr>
        <p:txBody>
          <a:bodyPr/>
          <a:lstStyle/>
          <a:p>
            <a:r>
              <a:rPr lang="en-US" dirty="0"/>
              <a:t>Issued </a:t>
            </a:r>
            <a:r>
              <a:rPr lang="en-US" b="1" dirty="0"/>
              <a:t>executive orders </a:t>
            </a:r>
            <a:r>
              <a:rPr lang="en-US" dirty="0"/>
              <a:t>targeting ”gender ideology,” DEI in the federal government and military, and “illegal discrimination”</a:t>
            </a:r>
          </a:p>
        </p:txBody>
      </p:sp>
      <p:sp>
        <p:nvSpPr>
          <p:cNvPr id="8" name="Slide Number Placeholder 7">
            <a:extLst>
              <a:ext uri="{FF2B5EF4-FFF2-40B4-BE49-F238E27FC236}">
                <a16:creationId xmlns:a16="http://schemas.microsoft.com/office/drawing/2014/main" id="{B12E78B2-29C4-A2F9-2B8F-B3E288A51392}"/>
              </a:ext>
            </a:extLst>
          </p:cNvPr>
          <p:cNvSpPr>
            <a:spLocks noGrp="1"/>
          </p:cNvSpPr>
          <p:nvPr>
            <p:ph type="sldNum" sz="quarter" idx="10"/>
          </p:nvPr>
        </p:nvSpPr>
        <p:spPr/>
        <p:txBody>
          <a:bodyPr/>
          <a:lstStyle/>
          <a:p>
            <a:fld id="{A458D267-638F-B04B-BFBE-4B1A7C742C98}" type="slidenum">
              <a:rPr lang="en-US" smtClean="0"/>
              <a:pPr/>
              <a:t>3</a:t>
            </a:fld>
            <a:endParaRPr lang="en-US"/>
          </a:p>
        </p:txBody>
      </p:sp>
      <p:sp>
        <p:nvSpPr>
          <p:cNvPr id="9" name="Title 8">
            <a:extLst>
              <a:ext uri="{FF2B5EF4-FFF2-40B4-BE49-F238E27FC236}">
                <a16:creationId xmlns:a16="http://schemas.microsoft.com/office/drawing/2014/main" id="{92AD5389-329E-BE8E-3C13-57A7F5838F95}"/>
              </a:ext>
            </a:extLst>
          </p:cNvPr>
          <p:cNvSpPr>
            <a:spLocks noGrp="1"/>
          </p:cNvSpPr>
          <p:nvPr>
            <p:ph type="title"/>
          </p:nvPr>
        </p:nvSpPr>
        <p:spPr/>
        <p:txBody>
          <a:bodyPr>
            <a:normAutofit/>
          </a:bodyPr>
          <a:lstStyle/>
          <a:p>
            <a:r>
              <a:rPr lang="en-US" sz="3800" dirty="0"/>
              <a:t>What </a:t>
            </a:r>
            <a:r>
              <a:rPr lang="en-US" sz="3800" dirty="0" err="1"/>
              <a:t>dei</a:t>
            </a:r>
            <a:r>
              <a:rPr lang="en-US" sz="3800" dirty="0"/>
              <a:t>-related actions has the trump administration taken so far?</a:t>
            </a:r>
          </a:p>
        </p:txBody>
      </p:sp>
      <p:sp>
        <p:nvSpPr>
          <p:cNvPr id="10" name="Text Placeholder 9">
            <a:extLst>
              <a:ext uri="{FF2B5EF4-FFF2-40B4-BE49-F238E27FC236}">
                <a16:creationId xmlns:a16="http://schemas.microsoft.com/office/drawing/2014/main" id="{9C56FD7B-464A-D04F-C5EE-B00D0E11237F}"/>
              </a:ext>
            </a:extLst>
          </p:cNvPr>
          <p:cNvSpPr>
            <a:spLocks noGrp="1"/>
          </p:cNvSpPr>
          <p:nvPr>
            <p:ph type="body" sz="quarter" idx="11"/>
          </p:nvPr>
        </p:nvSpPr>
        <p:spPr>
          <a:xfrm>
            <a:off x="6767724" y="611932"/>
            <a:ext cx="1061770" cy="1555881"/>
          </a:xfrm>
        </p:spPr>
        <p:txBody>
          <a:bodyPr/>
          <a:lstStyle/>
          <a:p>
            <a:endParaRPr lang="en-US" dirty="0"/>
          </a:p>
        </p:txBody>
      </p:sp>
      <p:sp>
        <p:nvSpPr>
          <p:cNvPr id="11" name="Text Placeholder 10">
            <a:extLst>
              <a:ext uri="{FF2B5EF4-FFF2-40B4-BE49-F238E27FC236}">
                <a16:creationId xmlns:a16="http://schemas.microsoft.com/office/drawing/2014/main" id="{AEBA3788-4129-873B-3409-E4EE5A53DBE1}"/>
              </a:ext>
            </a:extLst>
          </p:cNvPr>
          <p:cNvSpPr>
            <a:spLocks noGrp="1"/>
          </p:cNvSpPr>
          <p:nvPr>
            <p:ph type="body" sz="quarter" idx="15"/>
          </p:nvPr>
        </p:nvSpPr>
        <p:spPr>
          <a:xfrm>
            <a:off x="6767724" y="2746217"/>
            <a:ext cx="1061770" cy="1868647"/>
          </a:xfrm>
        </p:spPr>
        <p:txBody>
          <a:bodyPr/>
          <a:lstStyle/>
          <a:p>
            <a:endParaRPr lang="en-US" dirty="0"/>
          </a:p>
        </p:txBody>
      </p:sp>
      <p:sp>
        <p:nvSpPr>
          <p:cNvPr id="12" name="Text Placeholder 11">
            <a:extLst>
              <a:ext uri="{FF2B5EF4-FFF2-40B4-BE49-F238E27FC236}">
                <a16:creationId xmlns:a16="http://schemas.microsoft.com/office/drawing/2014/main" id="{B2520A38-45DF-1E00-DF15-98300EA1BF96}"/>
              </a:ext>
            </a:extLst>
          </p:cNvPr>
          <p:cNvSpPr>
            <a:spLocks noGrp="1"/>
          </p:cNvSpPr>
          <p:nvPr>
            <p:ph type="body" sz="quarter" idx="16"/>
          </p:nvPr>
        </p:nvSpPr>
        <p:spPr>
          <a:xfrm>
            <a:off x="6767724" y="5314951"/>
            <a:ext cx="1061770" cy="1482605"/>
          </a:xfrm>
        </p:spPr>
        <p:txBody>
          <a:bodyPr/>
          <a:lstStyle/>
          <a:p>
            <a:endParaRPr lang="en-US" dirty="0"/>
          </a:p>
        </p:txBody>
      </p:sp>
    </p:spTree>
    <p:extLst>
      <p:ext uri="{BB962C8B-B14F-4D97-AF65-F5344CB8AC3E}">
        <p14:creationId xmlns:p14="http://schemas.microsoft.com/office/powerpoint/2010/main" val="298052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977FE-C828-3D5C-334C-B253E1F905F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62C4E81-FC35-C42F-63CA-D3D5A25E7334}"/>
              </a:ext>
            </a:extLst>
          </p:cNvPr>
          <p:cNvSpPr>
            <a:spLocks noGrp="1"/>
          </p:cNvSpPr>
          <p:nvPr>
            <p:ph type="body" sz="quarter" idx="25"/>
          </p:nvPr>
        </p:nvSpPr>
        <p:spPr/>
        <p:txBody>
          <a:bodyPr/>
          <a:lstStyle/>
          <a:p>
            <a:endParaRPr lang="en-US" dirty="0"/>
          </a:p>
        </p:txBody>
      </p:sp>
      <p:sp>
        <p:nvSpPr>
          <p:cNvPr id="3" name="Text Placeholder 2">
            <a:extLst>
              <a:ext uri="{FF2B5EF4-FFF2-40B4-BE49-F238E27FC236}">
                <a16:creationId xmlns:a16="http://schemas.microsoft.com/office/drawing/2014/main" id="{379F6579-AED6-99F4-753D-C2A235531479}"/>
              </a:ext>
            </a:extLst>
          </p:cNvPr>
          <p:cNvSpPr>
            <a:spLocks noGrp="1"/>
          </p:cNvSpPr>
          <p:nvPr>
            <p:ph type="body" sz="quarter" idx="12"/>
          </p:nvPr>
        </p:nvSpPr>
        <p:spPr>
          <a:xfrm>
            <a:off x="6140302" y="353461"/>
            <a:ext cx="7532836" cy="1453218"/>
          </a:xfrm>
        </p:spPr>
        <p:txBody>
          <a:bodyPr/>
          <a:lstStyle/>
          <a:p>
            <a:r>
              <a:rPr lang="en-US" dirty="0"/>
              <a:t>Various DEI-related executive orders are revoked, including </a:t>
            </a:r>
            <a:r>
              <a:rPr lang="en-US" b="1" dirty="0"/>
              <a:t>Executive Order 11246</a:t>
            </a:r>
            <a:r>
              <a:rPr lang="en-US" dirty="0"/>
              <a:t>, which required equal opportunity and nondiscrimination in government contracting</a:t>
            </a:r>
          </a:p>
        </p:txBody>
      </p:sp>
      <p:sp>
        <p:nvSpPr>
          <p:cNvPr id="4" name="Text Placeholder 3">
            <a:extLst>
              <a:ext uri="{FF2B5EF4-FFF2-40B4-BE49-F238E27FC236}">
                <a16:creationId xmlns:a16="http://schemas.microsoft.com/office/drawing/2014/main" id="{1A01E9C6-2EE0-CED2-ED44-197F4C7CCD5D}"/>
              </a:ext>
            </a:extLst>
          </p:cNvPr>
          <p:cNvSpPr>
            <a:spLocks noGrp="1"/>
          </p:cNvSpPr>
          <p:nvPr>
            <p:ph type="body" sz="quarter" idx="19"/>
          </p:nvPr>
        </p:nvSpPr>
        <p:spPr>
          <a:xfrm>
            <a:off x="6140301" y="2136076"/>
            <a:ext cx="7532835" cy="1061770"/>
          </a:xfrm>
        </p:spPr>
        <p:txBody>
          <a:bodyPr/>
          <a:lstStyle/>
          <a:p>
            <a:r>
              <a:rPr lang="en-US" dirty="0"/>
              <a:t>The Office of Federal Contract Compliance must </a:t>
            </a:r>
            <a:r>
              <a:rPr lang="en-US" b="1" dirty="0"/>
              <a:t>cease </a:t>
            </a:r>
            <a:r>
              <a:rPr lang="en-US" dirty="0"/>
              <a:t>promoting diversity and </a:t>
            </a:r>
            <a:r>
              <a:rPr lang="en-US" b="1" dirty="0"/>
              <a:t>holding contractors responsible for taking “affirmative action”</a:t>
            </a:r>
          </a:p>
        </p:txBody>
      </p:sp>
      <p:sp>
        <p:nvSpPr>
          <p:cNvPr id="5" name="Text Placeholder 4">
            <a:extLst>
              <a:ext uri="{FF2B5EF4-FFF2-40B4-BE49-F238E27FC236}">
                <a16:creationId xmlns:a16="http://schemas.microsoft.com/office/drawing/2014/main" id="{B1B27578-D55F-8275-37F0-7CFB06C7FBAD}"/>
              </a:ext>
            </a:extLst>
          </p:cNvPr>
          <p:cNvSpPr>
            <a:spLocks noGrp="1"/>
          </p:cNvSpPr>
          <p:nvPr>
            <p:ph type="body" sz="quarter" idx="20"/>
          </p:nvPr>
        </p:nvSpPr>
        <p:spPr>
          <a:xfrm>
            <a:off x="6140302" y="3527245"/>
            <a:ext cx="7532834" cy="1453219"/>
          </a:xfrm>
        </p:spPr>
        <p:txBody>
          <a:bodyPr/>
          <a:lstStyle/>
          <a:p>
            <a:r>
              <a:rPr lang="en-US" dirty="0"/>
              <a:t>Every government contract or grant award will include a term requiring the recipient ”to </a:t>
            </a:r>
            <a:r>
              <a:rPr lang="en-US" b="1" dirty="0"/>
              <a:t>certify </a:t>
            </a:r>
            <a:r>
              <a:rPr lang="en-US" dirty="0"/>
              <a:t>that it does not operate any programs promoting DEI that </a:t>
            </a:r>
            <a:r>
              <a:rPr lang="en-US" b="1" dirty="0"/>
              <a:t>violate any applicable Federal anti-discrimination laws</a:t>
            </a:r>
            <a:r>
              <a:rPr lang="en-US" dirty="0"/>
              <a:t>”</a:t>
            </a:r>
          </a:p>
        </p:txBody>
      </p:sp>
      <p:sp>
        <p:nvSpPr>
          <p:cNvPr id="6" name="Text Placeholder 5">
            <a:extLst>
              <a:ext uri="{FF2B5EF4-FFF2-40B4-BE49-F238E27FC236}">
                <a16:creationId xmlns:a16="http://schemas.microsoft.com/office/drawing/2014/main" id="{BF09941C-997A-09C5-333B-7B6A602217E8}"/>
              </a:ext>
            </a:extLst>
          </p:cNvPr>
          <p:cNvSpPr>
            <a:spLocks noGrp="1"/>
          </p:cNvSpPr>
          <p:nvPr>
            <p:ph type="body" sz="quarter" idx="21"/>
          </p:nvPr>
        </p:nvSpPr>
        <p:spPr>
          <a:xfrm>
            <a:off x="6140302" y="5410830"/>
            <a:ext cx="7532834" cy="1629147"/>
          </a:xfrm>
        </p:spPr>
        <p:txBody>
          <a:bodyPr/>
          <a:lstStyle/>
          <a:p>
            <a:r>
              <a:rPr lang="en-US" dirty="0"/>
              <a:t>The Attorney General shall submit recommendations on how to “</a:t>
            </a:r>
            <a:r>
              <a:rPr lang="en-US" b="1" dirty="0"/>
              <a:t>encourage the private sector </a:t>
            </a:r>
            <a:r>
              <a:rPr lang="en-US" dirty="0"/>
              <a:t>to end illegal discrimination and preferences, including DEI,” such as through </a:t>
            </a:r>
            <a:r>
              <a:rPr lang="en-US" b="1" dirty="0"/>
              <a:t>civil compliance investigations and litigation</a:t>
            </a:r>
          </a:p>
        </p:txBody>
      </p:sp>
      <p:sp>
        <p:nvSpPr>
          <p:cNvPr id="8" name="Slide Number Placeholder 7">
            <a:extLst>
              <a:ext uri="{FF2B5EF4-FFF2-40B4-BE49-F238E27FC236}">
                <a16:creationId xmlns:a16="http://schemas.microsoft.com/office/drawing/2014/main" id="{5923CED2-58BD-D91A-0C59-7F53E1227BAB}"/>
              </a:ext>
            </a:extLst>
          </p:cNvPr>
          <p:cNvSpPr>
            <a:spLocks noGrp="1"/>
          </p:cNvSpPr>
          <p:nvPr>
            <p:ph type="sldNum" sz="quarter" idx="10"/>
          </p:nvPr>
        </p:nvSpPr>
        <p:spPr/>
        <p:txBody>
          <a:bodyPr/>
          <a:lstStyle/>
          <a:p>
            <a:fld id="{A458D267-638F-B04B-BFBE-4B1A7C742C98}" type="slidenum">
              <a:rPr lang="en-US" smtClean="0"/>
              <a:pPr/>
              <a:t>4</a:t>
            </a:fld>
            <a:endParaRPr lang="en-US"/>
          </a:p>
        </p:txBody>
      </p:sp>
      <p:sp>
        <p:nvSpPr>
          <p:cNvPr id="9" name="Title 8">
            <a:extLst>
              <a:ext uri="{FF2B5EF4-FFF2-40B4-BE49-F238E27FC236}">
                <a16:creationId xmlns:a16="http://schemas.microsoft.com/office/drawing/2014/main" id="{72B5A219-D1E5-D888-C8A6-66E469BCA8C5}"/>
              </a:ext>
            </a:extLst>
          </p:cNvPr>
          <p:cNvSpPr>
            <a:spLocks noGrp="1"/>
          </p:cNvSpPr>
          <p:nvPr>
            <p:ph type="title"/>
          </p:nvPr>
        </p:nvSpPr>
        <p:spPr/>
        <p:txBody>
          <a:bodyPr>
            <a:normAutofit/>
          </a:bodyPr>
          <a:lstStyle/>
          <a:p>
            <a:r>
              <a:rPr lang="en-US" sz="3600" dirty="0"/>
              <a:t>Executive order on “ending illegal discrimination”</a:t>
            </a:r>
          </a:p>
        </p:txBody>
      </p:sp>
      <p:sp>
        <p:nvSpPr>
          <p:cNvPr id="10" name="Text Placeholder 9">
            <a:extLst>
              <a:ext uri="{FF2B5EF4-FFF2-40B4-BE49-F238E27FC236}">
                <a16:creationId xmlns:a16="http://schemas.microsoft.com/office/drawing/2014/main" id="{3B35CDDB-82FC-DC5B-DAA2-906866D0ED46}"/>
              </a:ext>
            </a:extLst>
          </p:cNvPr>
          <p:cNvSpPr>
            <a:spLocks noGrp="1"/>
          </p:cNvSpPr>
          <p:nvPr>
            <p:ph type="body" sz="quarter" idx="11"/>
          </p:nvPr>
        </p:nvSpPr>
        <p:spPr>
          <a:xfrm>
            <a:off x="6140302" y="353462"/>
            <a:ext cx="1061770" cy="1453218"/>
          </a:xfrm>
        </p:spPr>
        <p:txBody>
          <a:bodyPr/>
          <a:lstStyle/>
          <a:p>
            <a:endParaRPr lang="en-US" dirty="0"/>
          </a:p>
        </p:txBody>
      </p:sp>
      <p:sp>
        <p:nvSpPr>
          <p:cNvPr id="11" name="Text Placeholder 10">
            <a:extLst>
              <a:ext uri="{FF2B5EF4-FFF2-40B4-BE49-F238E27FC236}">
                <a16:creationId xmlns:a16="http://schemas.microsoft.com/office/drawing/2014/main" id="{2CB2F68C-ADCB-CEE1-ABCE-78457893B007}"/>
              </a:ext>
            </a:extLst>
          </p:cNvPr>
          <p:cNvSpPr>
            <a:spLocks noGrp="1"/>
          </p:cNvSpPr>
          <p:nvPr>
            <p:ph type="body" sz="quarter" idx="15"/>
          </p:nvPr>
        </p:nvSpPr>
        <p:spPr>
          <a:xfrm>
            <a:off x="6140302" y="2136077"/>
            <a:ext cx="1061770" cy="1061770"/>
          </a:xfrm>
        </p:spPr>
        <p:txBody>
          <a:bodyPr/>
          <a:lstStyle/>
          <a:p>
            <a:endParaRPr lang="en-US" dirty="0"/>
          </a:p>
        </p:txBody>
      </p:sp>
      <p:sp>
        <p:nvSpPr>
          <p:cNvPr id="12" name="Text Placeholder 11">
            <a:extLst>
              <a:ext uri="{FF2B5EF4-FFF2-40B4-BE49-F238E27FC236}">
                <a16:creationId xmlns:a16="http://schemas.microsoft.com/office/drawing/2014/main" id="{376CF42D-EF57-54C4-072D-80EC8EAFC0AB}"/>
              </a:ext>
            </a:extLst>
          </p:cNvPr>
          <p:cNvSpPr>
            <a:spLocks noGrp="1"/>
          </p:cNvSpPr>
          <p:nvPr>
            <p:ph type="body" sz="quarter" idx="16"/>
          </p:nvPr>
        </p:nvSpPr>
        <p:spPr>
          <a:xfrm>
            <a:off x="6140302" y="3527246"/>
            <a:ext cx="1061770" cy="1453219"/>
          </a:xfrm>
        </p:spPr>
        <p:txBody>
          <a:bodyPr/>
          <a:lstStyle/>
          <a:p>
            <a:endParaRPr lang="en-US" dirty="0"/>
          </a:p>
        </p:txBody>
      </p:sp>
      <p:sp>
        <p:nvSpPr>
          <p:cNvPr id="13" name="Text Placeholder 12">
            <a:extLst>
              <a:ext uri="{FF2B5EF4-FFF2-40B4-BE49-F238E27FC236}">
                <a16:creationId xmlns:a16="http://schemas.microsoft.com/office/drawing/2014/main" id="{6CDE3F4D-CC6D-C535-4ED1-5B1F593BF21A}"/>
              </a:ext>
            </a:extLst>
          </p:cNvPr>
          <p:cNvSpPr>
            <a:spLocks noGrp="1"/>
          </p:cNvSpPr>
          <p:nvPr>
            <p:ph type="body" sz="quarter" idx="18"/>
          </p:nvPr>
        </p:nvSpPr>
        <p:spPr>
          <a:xfrm>
            <a:off x="6140302" y="5410831"/>
            <a:ext cx="1061770" cy="1629147"/>
          </a:xfrm>
        </p:spPr>
        <p:txBody>
          <a:bodyPr/>
          <a:lstStyle/>
          <a:p>
            <a:endParaRPr lang="en-US" dirty="0"/>
          </a:p>
        </p:txBody>
      </p:sp>
    </p:spTree>
    <p:extLst>
      <p:ext uri="{BB962C8B-B14F-4D97-AF65-F5344CB8AC3E}">
        <p14:creationId xmlns:p14="http://schemas.microsoft.com/office/powerpoint/2010/main" val="102141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EF4C05-974B-3CFE-1FBB-C5656E544794}"/>
              </a:ext>
            </a:extLst>
          </p:cNvPr>
          <p:cNvSpPr>
            <a:spLocks noGrp="1"/>
          </p:cNvSpPr>
          <p:nvPr>
            <p:ph type="body" sz="quarter" idx="25"/>
          </p:nvPr>
        </p:nvSpPr>
        <p:spPr/>
        <p:txBody>
          <a:bodyPr/>
          <a:lstStyle/>
          <a:p>
            <a:endParaRPr lang="en-US"/>
          </a:p>
        </p:txBody>
      </p:sp>
      <p:sp>
        <p:nvSpPr>
          <p:cNvPr id="3" name="Text Placeholder 2">
            <a:extLst>
              <a:ext uri="{FF2B5EF4-FFF2-40B4-BE49-F238E27FC236}">
                <a16:creationId xmlns:a16="http://schemas.microsoft.com/office/drawing/2014/main" id="{0683A070-91A0-32A6-B609-BB45329753B3}"/>
              </a:ext>
            </a:extLst>
          </p:cNvPr>
          <p:cNvSpPr>
            <a:spLocks noGrp="1"/>
          </p:cNvSpPr>
          <p:nvPr>
            <p:ph type="body" sz="quarter" idx="12"/>
          </p:nvPr>
        </p:nvSpPr>
        <p:spPr>
          <a:xfrm>
            <a:off x="5853324" y="277262"/>
            <a:ext cx="8300826" cy="1061770"/>
          </a:xfrm>
        </p:spPr>
        <p:txBody>
          <a:bodyPr/>
          <a:lstStyle/>
          <a:p>
            <a:r>
              <a:rPr lang="en-US" dirty="0"/>
              <a:t>These executive orders do </a:t>
            </a:r>
            <a:r>
              <a:rPr lang="en-US" b="1" dirty="0"/>
              <a:t>not</a:t>
            </a:r>
            <a:r>
              <a:rPr lang="en-US" dirty="0"/>
              <a:t> require private employers—even those that contract with the federal government—to </a:t>
            </a:r>
            <a:r>
              <a:rPr lang="en-US" b="1" dirty="0"/>
              <a:t>abandon or alter their own DEI programs</a:t>
            </a:r>
            <a:endParaRPr lang="en-US" dirty="0"/>
          </a:p>
        </p:txBody>
      </p:sp>
      <p:sp>
        <p:nvSpPr>
          <p:cNvPr id="4" name="Text Placeholder 3">
            <a:extLst>
              <a:ext uri="{FF2B5EF4-FFF2-40B4-BE49-F238E27FC236}">
                <a16:creationId xmlns:a16="http://schemas.microsoft.com/office/drawing/2014/main" id="{A4C4B2FB-7967-E71D-829D-AF682833BCA4}"/>
              </a:ext>
            </a:extLst>
          </p:cNvPr>
          <p:cNvSpPr>
            <a:spLocks noGrp="1"/>
          </p:cNvSpPr>
          <p:nvPr>
            <p:ph type="body" sz="quarter" idx="19"/>
          </p:nvPr>
        </p:nvSpPr>
        <p:spPr>
          <a:xfrm>
            <a:off x="5853324" y="1733523"/>
            <a:ext cx="8300826" cy="1309969"/>
          </a:xfrm>
        </p:spPr>
        <p:txBody>
          <a:bodyPr/>
          <a:lstStyle/>
          <a:p>
            <a:r>
              <a:rPr lang="en-US" dirty="0"/>
              <a:t>Organizations that allow workers to align </a:t>
            </a:r>
            <a:r>
              <a:rPr lang="en-US" b="1" dirty="0"/>
              <a:t>pronouns </a:t>
            </a:r>
            <a:r>
              <a:rPr lang="en-US" dirty="0"/>
              <a:t>and other identity markers to their gender identity, or that allow workers to use </a:t>
            </a:r>
            <a:r>
              <a:rPr lang="en-US" b="1" dirty="0"/>
              <a:t>bathrooms</a:t>
            </a:r>
            <a:r>
              <a:rPr lang="en-US" dirty="0"/>
              <a:t> that align with their gender identity, may continue to do so</a:t>
            </a:r>
          </a:p>
        </p:txBody>
      </p:sp>
      <p:sp>
        <p:nvSpPr>
          <p:cNvPr id="5" name="Text Placeholder 4">
            <a:extLst>
              <a:ext uri="{FF2B5EF4-FFF2-40B4-BE49-F238E27FC236}">
                <a16:creationId xmlns:a16="http://schemas.microsoft.com/office/drawing/2014/main" id="{D657F6E1-3514-6AD9-A16B-87898A32C6F5}"/>
              </a:ext>
            </a:extLst>
          </p:cNvPr>
          <p:cNvSpPr>
            <a:spLocks noGrp="1"/>
          </p:cNvSpPr>
          <p:nvPr>
            <p:ph type="body" sz="quarter" idx="20"/>
          </p:nvPr>
        </p:nvSpPr>
        <p:spPr>
          <a:xfrm>
            <a:off x="5853324" y="3371849"/>
            <a:ext cx="8300826" cy="1061770"/>
          </a:xfrm>
        </p:spPr>
        <p:txBody>
          <a:bodyPr/>
          <a:lstStyle/>
          <a:p>
            <a:r>
              <a:rPr lang="en-US" dirty="0"/>
              <a:t>Organizations that contract with the federal government will no longer be required to comply with Executive Order 11246 but </a:t>
            </a:r>
            <a:r>
              <a:rPr lang="en-US" b="1" dirty="0"/>
              <a:t>must still comply with federal anti-discrimination laws</a:t>
            </a:r>
          </a:p>
        </p:txBody>
      </p:sp>
      <p:sp>
        <p:nvSpPr>
          <p:cNvPr id="6" name="Text Placeholder 5">
            <a:extLst>
              <a:ext uri="{FF2B5EF4-FFF2-40B4-BE49-F238E27FC236}">
                <a16:creationId xmlns:a16="http://schemas.microsoft.com/office/drawing/2014/main" id="{8AB0EC60-5E24-384D-2437-83710E318A4D}"/>
              </a:ext>
            </a:extLst>
          </p:cNvPr>
          <p:cNvSpPr>
            <a:spLocks noGrp="1"/>
          </p:cNvSpPr>
          <p:nvPr>
            <p:ph type="body" sz="quarter" idx="21"/>
          </p:nvPr>
        </p:nvSpPr>
        <p:spPr>
          <a:xfrm>
            <a:off x="5853324" y="4857750"/>
            <a:ext cx="8300826" cy="1349530"/>
          </a:xfrm>
        </p:spPr>
        <p:txBody>
          <a:bodyPr/>
          <a:lstStyle/>
          <a:p>
            <a:r>
              <a:rPr lang="en-US" dirty="0"/>
              <a:t>This administration will </a:t>
            </a:r>
            <a:r>
              <a:rPr lang="en-US" b="1" dirty="0"/>
              <a:t>prioritize enforcement action against pro-DEI organizations</a:t>
            </a:r>
            <a:r>
              <a:rPr lang="en-US" dirty="0"/>
              <a:t>, underscoring the need to do a thorough DEI self-audit</a:t>
            </a:r>
          </a:p>
        </p:txBody>
      </p:sp>
      <p:sp>
        <p:nvSpPr>
          <p:cNvPr id="7" name="Text Placeholder 6">
            <a:extLst>
              <a:ext uri="{FF2B5EF4-FFF2-40B4-BE49-F238E27FC236}">
                <a16:creationId xmlns:a16="http://schemas.microsoft.com/office/drawing/2014/main" id="{87D062A6-C99B-1390-2801-DE41486D9B9F}"/>
              </a:ext>
            </a:extLst>
          </p:cNvPr>
          <p:cNvSpPr>
            <a:spLocks noGrp="1"/>
          </p:cNvSpPr>
          <p:nvPr>
            <p:ph type="body" sz="quarter" idx="23"/>
          </p:nvPr>
        </p:nvSpPr>
        <p:spPr>
          <a:xfrm>
            <a:off x="5853324" y="6489968"/>
            <a:ext cx="8300826" cy="1061770"/>
          </a:xfrm>
        </p:spPr>
        <p:txBody>
          <a:bodyPr/>
          <a:lstStyle/>
          <a:p>
            <a:r>
              <a:rPr lang="en-US" dirty="0"/>
              <a:t>More action will occur—look out for Attorney General guidance and/or more executive orders</a:t>
            </a:r>
          </a:p>
        </p:txBody>
      </p:sp>
      <p:sp>
        <p:nvSpPr>
          <p:cNvPr id="8" name="Slide Number Placeholder 7">
            <a:extLst>
              <a:ext uri="{FF2B5EF4-FFF2-40B4-BE49-F238E27FC236}">
                <a16:creationId xmlns:a16="http://schemas.microsoft.com/office/drawing/2014/main" id="{280E8BAC-2490-5405-F7D9-4BD7200346D4}"/>
              </a:ext>
            </a:extLst>
          </p:cNvPr>
          <p:cNvSpPr>
            <a:spLocks noGrp="1"/>
          </p:cNvSpPr>
          <p:nvPr>
            <p:ph type="sldNum" sz="quarter" idx="10"/>
          </p:nvPr>
        </p:nvSpPr>
        <p:spPr/>
        <p:txBody>
          <a:bodyPr/>
          <a:lstStyle/>
          <a:p>
            <a:fld id="{A458D267-638F-B04B-BFBE-4B1A7C742C98}" type="slidenum">
              <a:rPr lang="en-US" smtClean="0"/>
              <a:pPr/>
              <a:t>5</a:t>
            </a:fld>
            <a:endParaRPr lang="en-US"/>
          </a:p>
        </p:txBody>
      </p:sp>
      <p:sp>
        <p:nvSpPr>
          <p:cNvPr id="9" name="Title 8">
            <a:extLst>
              <a:ext uri="{FF2B5EF4-FFF2-40B4-BE49-F238E27FC236}">
                <a16:creationId xmlns:a16="http://schemas.microsoft.com/office/drawing/2014/main" id="{AFB468DD-E6C3-4A86-EF74-3140A587C8DC}"/>
              </a:ext>
            </a:extLst>
          </p:cNvPr>
          <p:cNvSpPr>
            <a:spLocks noGrp="1"/>
          </p:cNvSpPr>
          <p:nvPr>
            <p:ph type="title"/>
          </p:nvPr>
        </p:nvSpPr>
        <p:spPr/>
        <p:txBody>
          <a:bodyPr>
            <a:normAutofit/>
          </a:bodyPr>
          <a:lstStyle/>
          <a:p>
            <a:r>
              <a:rPr lang="en-US" sz="4400" dirty="0"/>
              <a:t>Implications for private employers</a:t>
            </a:r>
          </a:p>
        </p:txBody>
      </p:sp>
      <p:sp>
        <p:nvSpPr>
          <p:cNvPr id="10" name="Text Placeholder 9">
            <a:extLst>
              <a:ext uri="{FF2B5EF4-FFF2-40B4-BE49-F238E27FC236}">
                <a16:creationId xmlns:a16="http://schemas.microsoft.com/office/drawing/2014/main" id="{9D239B74-8CD3-274F-D059-6C313AE14891}"/>
              </a:ext>
            </a:extLst>
          </p:cNvPr>
          <p:cNvSpPr>
            <a:spLocks noGrp="1"/>
          </p:cNvSpPr>
          <p:nvPr>
            <p:ph type="body" sz="quarter" idx="11"/>
          </p:nvPr>
        </p:nvSpPr>
        <p:spPr>
          <a:xfrm>
            <a:off x="5853323" y="277263"/>
            <a:ext cx="1265705" cy="1061770"/>
          </a:xfrm>
        </p:spPr>
        <p:txBody>
          <a:bodyPr/>
          <a:lstStyle/>
          <a:p>
            <a:endParaRPr lang="en-US" dirty="0"/>
          </a:p>
        </p:txBody>
      </p:sp>
      <p:sp>
        <p:nvSpPr>
          <p:cNvPr id="11" name="Text Placeholder 10">
            <a:extLst>
              <a:ext uri="{FF2B5EF4-FFF2-40B4-BE49-F238E27FC236}">
                <a16:creationId xmlns:a16="http://schemas.microsoft.com/office/drawing/2014/main" id="{C0C23E8B-B0AA-E355-F009-9F61544B2167}"/>
              </a:ext>
            </a:extLst>
          </p:cNvPr>
          <p:cNvSpPr>
            <a:spLocks noGrp="1"/>
          </p:cNvSpPr>
          <p:nvPr>
            <p:ph type="body" sz="quarter" idx="15"/>
          </p:nvPr>
        </p:nvSpPr>
        <p:spPr>
          <a:xfrm>
            <a:off x="5853323" y="1733524"/>
            <a:ext cx="1265705" cy="1309969"/>
          </a:xfrm>
        </p:spPr>
        <p:txBody>
          <a:bodyPr/>
          <a:lstStyle/>
          <a:p>
            <a:endParaRPr lang="en-US" dirty="0"/>
          </a:p>
        </p:txBody>
      </p:sp>
      <p:sp>
        <p:nvSpPr>
          <p:cNvPr id="12" name="Text Placeholder 11">
            <a:extLst>
              <a:ext uri="{FF2B5EF4-FFF2-40B4-BE49-F238E27FC236}">
                <a16:creationId xmlns:a16="http://schemas.microsoft.com/office/drawing/2014/main" id="{4A869DAE-95E5-04B0-A7CD-478763CA6138}"/>
              </a:ext>
            </a:extLst>
          </p:cNvPr>
          <p:cNvSpPr>
            <a:spLocks noGrp="1"/>
          </p:cNvSpPr>
          <p:nvPr>
            <p:ph type="body" sz="quarter" idx="16"/>
          </p:nvPr>
        </p:nvSpPr>
        <p:spPr>
          <a:xfrm>
            <a:off x="5853323" y="3371850"/>
            <a:ext cx="1265705" cy="1061770"/>
          </a:xfrm>
        </p:spPr>
        <p:txBody>
          <a:bodyPr/>
          <a:lstStyle/>
          <a:p>
            <a:endParaRPr lang="en-US" dirty="0"/>
          </a:p>
        </p:txBody>
      </p:sp>
      <p:sp>
        <p:nvSpPr>
          <p:cNvPr id="13" name="Text Placeholder 12">
            <a:extLst>
              <a:ext uri="{FF2B5EF4-FFF2-40B4-BE49-F238E27FC236}">
                <a16:creationId xmlns:a16="http://schemas.microsoft.com/office/drawing/2014/main" id="{18FC4748-3C9E-577D-79A1-007F5DE834F5}"/>
              </a:ext>
            </a:extLst>
          </p:cNvPr>
          <p:cNvSpPr>
            <a:spLocks noGrp="1"/>
          </p:cNvSpPr>
          <p:nvPr>
            <p:ph type="body" sz="quarter" idx="18"/>
          </p:nvPr>
        </p:nvSpPr>
        <p:spPr>
          <a:xfrm>
            <a:off x="5853323" y="4857751"/>
            <a:ext cx="1265705" cy="1349530"/>
          </a:xfrm>
        </p:spPr>
        <p:txBody>
          <a:bodyPr/>
          <a:lstStyle/>
          <a:p>
            <a:endParaRPr lang="en-US" dirty="0"/>
          </a:p>
        </p:txBody>
      </p:sp>
      <p:sp>
        <p:nvSpPr>
          <p:cNvPr id="14" name="Text Placeholder 13">
            <a:extLst>
              <a:ext uri="{FF2B5EF4-FFF2-40B4-BE49-F238E27FC236}">
                <a16:creationId xmlns:a16="http://schemas.microsoft.com/office/drawing/2014/main" id="{27629434-143F-0958-68EA-9714BE46DD6B}"/>
              </a:ext>
            </a:extLst>
          </p:cNvPr>
          <p:cNvSpPr>
            <a:spLocks noGrp="1"/>
          </p:cNvSpPr>
          <p:nvPr>
            <p:ph type="body" sz="quarter" idx="22"/>
          </p:nvPr>
        </p:nvSpPr>
        <p:spPr>
          <a:xfrm>
            <a:off x="5853323" y="6489969"/>
            <a:ext cx="1265705" cy="1061770"/>
          </a:xfrm>
        </p:spPr>
        <p:txBody>
          <a:bodyPr/>
          <a:lstStyle/>
          <a:p>
            <a:endParaRPr lang="en-US" dirty="0"/>
          </a:p>
        </p:txBody>
      </p:sp>
    </p:spTree>
    <p:extLst>
      <p:ext uri="{BB962C8B-B14F-4D97-AF65-F5344CB8AC3E}">
        <p14:creationId xmlns:p14="http://schemas.microsoft.com/office/powerpoint/2010/main" val="201060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24AF31-7CB7-29D5-2056-E70F259C45A5}"/>
              </a:ext>
            </a:extLst>
          </p:cNvPr>
          <p:cNvSpPr>
            <a:spLocks noGrp="1"/>
          </p:cNvSpPr>
          <p:nvPr>
            <p:ph type="body" sz="quarter" idx="25"/>
          </p:nvPr>
        </p:nvSpPr>
        <p:spPr/>
        <p:txBody>
          <a:bodyPr/>
          <a:lstStyle/>
          <a:p>
            <a:endParaRPr lang="en-US"/>
          </a:p>
        </p:txBody>
      </p:sp>
      <p:sp>
        <p:nvSpPr>
          <p:cNvPr id="3" name="Text Placeholder 2">
            <a:extLst>
              <a:ext uri="{FF2B5EF4-FFF2-40B4-BE49-F238E27FC236}">
                <a16:creationId xmlns:a16="http://schemas.microsoft.com/office/drawing/2014/main" id="{F504CEFC-2BB2-4BA1-D6F4-3AF91C97C809}"/>
              </a:ext>
            </a:extLst>
          </p:cNvPr>
          <p:cNvSpPr>
            <a:spLocks noGrp="1"/>
          </p:cNvSpPr>
          <p:nvPr>
            <p:ph type="body" sz="quarter" idx="26"/>
          </p:nvPr>
        </p:nvSpPr>
        <p:spPr/>
        <p:txBody>
          <a:bodyPr/>
          <a:lstStyle/>
          <a:p>
            <a:endParaRPr lang="en-US"/>
          </a:p>
        </p:txBody>
      </p:sp>
      <p:sp>
        <p:nvSpPr>
          <p:cNvPr id="4" name="Text Placeholder 3">
            <a:extLst>
              <a:ext uri="{FF2B5EF4-FFF2-40B4-BE49-F238E27FC236}">
                <a16:creationId xmlns:a16="http://schemas.microsoft.com/office/drawing/2014/main" id="{58254B1D-8859-0976-B129-65AE881FBD3E}"/>
              </a:ext>
            </a:extLst>
          </p:cNvPr>
          <p:cNvSpPr>
            <a:spLocks noGrp="1"/>
          </p:cNvSpPr>
          <p:nvPr>
            <p:ph type="body" sz="quarter" idx="12"/>
          </p:nvPr>
        </p:nvSpPr>
        <p:spPr/>
        <p:txBody>
          <a:bodyPr/>
          <a:lstStyle/>
          <a:p>
            <a:r>
              <a:rPr lang="en-US" dirty="0"/>
              <a:t>When in Rome</a:t>
            </a:r>
          </a:p>
          <a:p>
            <a:endParaRPr lang="en-US" b="0" dirty="0"/>
          </a:p>
          <a:p>
            <a:pPr marL="457200" indent="-457200">
              <a:buFont typeface="Arial" panose="020B0604020202020204" pitchFamily="34" charset="0"/>
              <a:buChar char="•"/>
            </a:pPr>
            <a:r>
              <a:rPr lang="en-US" sz="2200" b="0" cap="none" dirty="0">
                <a:latin typeface="+mn-lt"/>
              </a:rPr>
              <a:t>Comply with the law, but make sure to know what the law is, and do not over-comply</a:t>
            </a:r>
            <a:endParaRPr lang="en-US" sz="2200" cap="none" dirty="0">
              <a:latin typeface="+mn-lt"/>
            </a:endParaRPr>
          </a:p>
        </p:txBody>
      </p:sp>
      <p:sp>
        <p:nvSpPr>
          <p:cNvPr id="5" name="Text Placeholder 4">
            <a:extLst>
              <a:ext uri="{FF2B5EF4-FFF2-40B4-BE49-F238E27FC236}">
                <a16:creationId xmlns:a16="http://schemas.microsoft.com/office/drawing/2014/main" id="{7843CF5A-D94D-42D1-D775-182EFD317A75}"/>
              </a:ext>
            </a:extLst>
          </p:cNvPr>
          <p:cNvSpPr>
            <a:spLocks noGrp="1"/>
          </p:cNvSpPr>
          <p:nvPr>
            <p:ph type="body" sz="quarter" idx="13"/>
          </p:nvPr>
        </p:nvSpPr>
        <p:spPr/>
        <p:txBody>
          <a:bodyPr/>
          <a:lstStyle/>
          <a:p>
            <a:r>
              <a:rPr lang="en-US" dirty="0"/>
              <a:t>Embassy</a:t>
            </a:r>
          </a:p>
          <a:p>
            <a:pPr marL="342900" indent="-342900">
              <a:buFont typeface="Arial" panose="020B0604020202020204" pitchFamily="34" charset="0"/>
              <a:buChar char="•"/>
            </a:pPr>
            <a:endParaRPr lang="en-US" sz="2200" b="0" cap="none" dirty="0">
              <a:latin typeface="+mn-lt"/>
            </a:endParaRPr>
          </a:p>
          <a:p>
            <a:pPr marL="342900" indent="-342900">
              <a:buFont typeface="Arial" panose="020B0604020202020204" pitchFamily="34" charset="0"/>
              <a:buChar char="•"/>
            </a:pPr>
            <a:r>
              <a:rPr lang="en-US" sz="2200" b="0" cap="none" dirty="0">
                <a:latin typeface="+mn-lt"/>
              </a:rPr>
              <a:t>Create the most diverse, equitable, and inclusive internal culture that you can for your own employees</a:t>
            </a:r>
            <a:endParaRPr lang="en-US" sz="2200" cap="none" dirty="0">
              <a:latin typeface="+mn-lt"/>
            </a:endParaRPr>
          </a:p>
          <a:p>
            <a:endParaRPr lang="en-US" b="0" dirty="0"/>
          </a:p>
        </p:txBody>
      </p:sp>
      <p:sp>
        <p:nvSpPr>
          <p:cNvPr id="6" name="Text Placeholder 5">
            <a:extLst>
              <a:ext uri="{FF2B5EF4-FFF2-40B4-BE49-F238E27FC236}">
                <a16:creationId xmlns:a16="http://schemas.microsoft.com/office/drawing/2014/main" id="{58C4807B-5CD1-BD4D-8A55-82956C637FB9}"/>
              </a:ext>
            </a:extLst>
          </p:cNvPr>
          <p:cNvSpPr>
            <a:spLocks noGrp="1"/>
          </p:cNvSpPr>
          <p:nvPr>
            <p:ph type="body" sz="quarter" idx="14"/>
          </p:nvPr>
        </p:nvSpPr>
        <p:spPr/>
        <p:txBody>
          <a:bodyPr/>
          <a:lstStyle/>
          <a:p>
            <a:r>
              <a:rPr lang="en-US" dirty="0"/>
              <a:t>Advocate</a:t>
            </a:r>
          </a:p>
          <a:p>
            <a:endParaRPr lang="en-US" b="0" dirty="0"/>
          </a:p>
          <a:p>
            <a:pPr marL="342900" indent="-342900">
              <a:buFont typeface="Arial" panose="020B0604020202020204" pitchFamily="34" charset="0"/>
              <a:buChar char="•"/>
            </a:pPr>
            <a:r>
              <a:rPr lang="en-US" sz="2200" b="0" cap="none" dirty="0">
                <a:latin typeface="+mn-lt"/>
              </a:rPr>
              <a:t>Use your voice to advocate for DEI and push back on anti-DEI attacks</a:t>
            </a:r>
            <a:endParaRPr lang="en-US" sz="2200" cap="none" dirty="0">
              <a:latin typeface="+mn-lt"/>
            </a:endParaRPr>
          </a:p>
        </p:txBody>
      </p:sp>
      <p:sp>
        <p:nvSpPr>
          <p:cNvPr id="7" name="Title 6">
            <a:extLst>
              <a:ext uri="{FF2B5EF4-FFF2-40B4-BE49-F238E27FC236}">
                <a16:creationId xmlns:a16="http://schemas.microsoft.com/office/drawing/2014/main" id="{EE2C39B1-D494-900B-9AF2-4D8AEDB6D354}"/>
              </a:ext>
            </a:extLst>
          </p:cNvPr>
          <p:cNvSpPr>
            <a:spLocks noGrp="1"/>
          </p:cNvSpPr>
          <p:nvPr>
            <p:ph type="title"/>
          </p:nvPr>
        </p:nvSpPr>
        <p:spPr/>
        <p:txBody>
          <a:bodyPr/>
          <a:lstStyle/>
          <a:p>
            <a:r>
              <a:rPr lang="en-US" dirty="0"/>
              <a:t>Three models for advancing </a:t>
            </a:r>
            <a:r>
              <a:rPr lang="en-US" dirty="0" err="1"/>
              <a:t>dei</a:t>
            </a:r>
            <a:endParaRPr lang="en-US" dirty="0"/>
          </a:p>
        </p:txBody>
      </p:sp>
      <p:sp>
        <p:nvSpPr>
          <p:cNvPr id="8" name="Slide Number Placeholder 7">
            <a:extLst>
              <a:ext uri="{FF2B5EF4-FFF2-40B4-BE49-F238E27FC236}">
                <a16:creationId xmlns:a16="http://schemas.microsoft.com/office/drawing/2014/main" id="{761110F3-C389-D308-002D-572305CE122F}"/>
              </a:ext>
            </a:extLst>
          </p:cNvPr>
          <p:cNvSpPr>
            <a:spLocks noGrp="1"/>
          </p:cNvSpPr>
          <p:nvPr>
            <p:ph type="sldNum" sz="quarter" idx="10"/>
          </p:nvPr>
        </p:nvSpPr>
        <p:spPr/>
        <p:txBody>
          <a:bodyPr/>
          <a:lstStyle/>
          <a:p>
            <a:fld id="{A458D267-638F-B04B-BFBE-4B1A7C742C98}" type="slidenum">
              <a:rPr lang="en-US" smtClean="0"/>
              <a:pPr/>
              <a:t>6</a:t>
            </a:fld>
            <a:endParaRPr lang="en-US"/>
          </a:p>
        </p:txBody>
      </p:sp>
      <p:sp>
        <p:nvSpPr>
          <p:cNvPr id="9" name="Text Placeholder 8">
            <a:extLst>
              <a:ext uri="{FF2B5EF4-FFF2-40B4-BE49-F238E27FC236}">
                <a16:creationId xmlns:a16="http://schemas.microsoft.com/office/drawing/2014/main" id="{A28DAB42-95A0-B2C5-E62A-2313F052C2E1}"/>
              </a:ext>
            </a:extLst>
          </p:cNvPr>
          <p:cNvSpPr>
            <a:spLocks noGrp="1"/>
          </p:cNvSpPr>
          <p:nvPr>
            <p:ph type="body" sz="quarter" idx="11"/>
          </p:nvPr>
        </p:nvSpPr>
        <p:spPr/>
        <p:txBody>
          <a:bodyPr/>
          <a:lstStyle/>
          <a:p>
            <a:endParaRPr lang="en-US"/>
          </a:p>
        </p:txBody>
      </p:sp>
      <p:sp>
        <p:nvSpPr>
          <p:cNvPr id="10" name="Text Placeholder 9">
            <a:extLst>
              <a:ext uri="{FF2B5EF4-FFF2-40B4-BE49-F238E27FC236}">
                <a16:creationId xmlns:a16="http://schemas.microsoft.com/office/drawing/2014/main" id="{9D1D9435-FA99-5991-5871-BB946AC4C6D1}"/>
              </a:ext>
            </a:extLst>
          </p:cNvPr>
          <p:cNvSpPr>
            <a:spLocks noGrp="1"/>
          </p:cNvSpPr>
          <p:nvPr>
            <p:ph type="body" sz="quarter" idx="15"/>
          </p:nvPr>
        </p:nvSpPr>
        <p:spPr/>
        <p:txBody>
          <a:bodyPr/>
          <a:lstStyle/>
          <a:p>
            <a:endParaRPr lang="en-US"/>
          </a:p>
        </p:txBody>
      </p:sp>
      <p:sp>
        <p:nvSpPr>
          <p:cNvPr id="11" name="Text Placeholder 10">
            <a:extLst>
              <a:ext uri="{FF2B5EF4-FFF2-40B4-BE49-F238E27FC236}">
                <a16:creationId xmlns:a16="http://schemas.microsoft.com/office/drawing/2014/main" id="{BAC6792F-DA21-1108-5A4C-B5F3422D59E6}"/>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13374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AD43-8A87-ED27-3C79-2A9D9E4EA157}"/>
              </a:ext>
            </a:extLst>
          </p:cNvPr>
          <p:cNvSpPr>
            <a:spLocks noGrp="1"/>
          </p:cNvSpPr>
          <p:nvPr>
            <p:ph type="title"/>
          </p:nvPr>
        </p:nvSpPr>
        <p:spPr/>
        <p:txBody>
          <a:bodyPr>
            <a:normAutofit/>
          </a:bodyPr>
          <a:lstStyle/>
          <a:p>
            <a:r>
              <a:rPr lang="en-US" dirty="0"/>
              <a:t>Dei communication</a:t>
            </a:r>
          </a:p>
        </p:txBody>
      </p:sp>
      <p:sp>
        <p:nvSpPr>
          <p:cNvPr id="3" name="Slide Number Placeholder 2">
            <a:extLst>
              <a:ext uri="{FF2B5EF4-FFF2-40B4-BE49-F238E27FC236}">
                <a16:creationId xmlns:a16="http://schemas.microsoft.com/office/drawing/2014/main" id="{C374A7C4-00CD-D852-6EFF-215F6AAD5379}"/>
              </a:ext>
            </a:extLst>
          </p:cNvPr>
          <p:cNvSpPr>
            <a:spLocks noGrp="1"/>
          </p:cNvSpPr>
          <p:nvPr>
            <p:ph type="sldNum" sz="quarter" idx="4"/>
          </p:nvPr>
        </p:nvSpPr>
        <p:spPr/>
        <p:txBody>
          <a:bodyPr/>
          <a:lstStyle/>
          <a:p>
            <a:fld id="{A458D267-638F-B04B-BFBE-4B1A7C742C98}" type="slidenum">
              <a:rPr lang="en-US" smtClean="0"/>
              <a:pPr/>
              <a:t>7</a:t>
            </a:fld>
            <a:endParaRPr lang="en-US"/>
          </a:p>
        </p:txBody>
      </p:sp>
    </p:spTree>
    <p:extLst>
      <p:ext uri="{BB962C8B-B14F-4D97-AF65-F5344CB8AC3E}">
        <p14:creationId xmlns:p14="http://schemas.microsoft.com/office/powerpoint/2010/main" val="298293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880DCD-D719-248C-D1B0-3AA82943562D}"/>
              </a:ext>
            </a:extLst>
          </p:cNvPr>
          <p:cNvSpPr>
            <a:spLocks noGrp="1"/>
          </p:cNvSpPr>
          <p:nvPr>
            <p:ph type="body" sz="quarter" idx="28"/>
          </p:nvPr>
        </p:nvSpPr>
        <p:spPr/>
        <p:txBody>
          <a:bodyPr/>
          <a:lstStyle/>
          <a:p>
            <a:endParaRPr lang="en-US" dirty="0"/>
          </a:p>
        </p:txBody>
      </p:sp>
      <p:sp>
        <p:nvSpPr>
          <p:cNvPr id="3" name="Title 2">
            <a:extLst>
              <a:ext uri="{FF2B5EF4-FFF2-40B4-BE49-F238E27FC236}">
                <a16:creationId xmlns:a16="http://schemas.microsoft.com/office/drawing/2014/main" id="{49E6FDA2-6573-93C0-84A9-191E5C864A77}"/>
              </a:ext>
            </a:extLst>
          </p:cNvPr>
          <p:cNvSpPr>
            <a:spLocks noGrp="1"/>
          </p:cNvSpPr>
          <p:nvPr>
            <p:ph type="title"/>
          </p:nvPr>
        </p:nvSpPr>
        <p:spPr/>
        <p:txBody>
          <a:bodyPr>
            <a:normAutofit fontScale="90000"/>
          </a:bodyPr>
          <a:lstStyle/>
          <a:p>
            <a:r>
              <a:rPr lang="en-US" dirty="0"/>
              <a:t>Companies that have announced changes to their </a:t>
            </a:r>
            <a:r>
              <a:rPr lang="en-US" dirty="0" err="1"/>
              <a:t>dei</a:t>
            </a:r>
            <a:r>
              <a:rPr lang="en-US" dirty="0"/>
              <a:t> strategy</a:t>
            </a:r>
          </a:p>
        </p:txBody>
      </p:sp>
      <p:sp>
        <p:nvSpPr>
          <p:cNvPr id="4" name="Slide Number Placeholder 3">
            <a:extLst>
              <a:ext uri="{FF2B5EF4-FFF2-40B4-BE49-F238E27FC236}">
                <a16:creationId xmlns:a16="http://schemas.microsoft.com/office/drawing/2014/main" id="{DDC091E2-25FC-21B9-534D-C2F7B84F2A16}"/>
              </a:ext>
            </a:extLst>
          </p:cNvPr>
          <p:cNvSpPr>
            <a:spLocks noGrp="1"/>
          </p:cNvSpPr>
          <p:nvPr>
            <p:ph type="sldNum" sz="quarter" idx="10"/>
          </p:nvPr>
        </p:nvSpPr>
        <p:spPr/>
        <p:txBody>
          <a:bodyPr/>
          <a:lstStyle/>
          <a:p>
            <a:fld id="{A458D267-638F-B04B-BFBE-4B1A7C742C98}" type="slidenum">
              <a:rPr lang="en-US" smtClean="0"/>
              <a:pPr/>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194" y="2382270"/>
            <a:ext cx="2268332" cy="11807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8564" y="1985697"/>
            <a:ext cx="2185623" cy="157730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9970" y="2340427"/>
            <a:ext cx="2482629" cy="94240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8452" y="2378105"/>
            <a:ext cx="3077027" cy="86704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2474" y="3849491"/>
            <a:ext cx="1613340" cy="1577309"/>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3585" y="6396802"/>
            <a:ext cx="2987645" cy="715647"/>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9722" y="5944011"/>
            <a:ext cx="2114947" cy="1435251"/>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6110" y="4318576"/>
            <a:ext cx="3478057" cy="734905"/>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32423" y="6339722"/>
            <a:ext cx="3389586" cy="823669"/>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110152" y="1902864"/>
            <a:ext cx="2363586" cy="1637768"/>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3194" y="3125584"/>
            <a:ext cx="3025125" cy="3025125"/>
          </a:xfrm>
          <a:prstGeom prst="rect">
            <a:avLst/>
          </a:prstGeom>
        </p:spPr>
      </p:pic>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45902" y="4248714"/>
            <a:ext cx="3578374" cy="951329"/>
          </a:xfrm>
          <a:prstGeom prst="rect">
            <a:avLst/>
          </a:prstGeom>
        </p:spPr>
      </p:pic>
      <p:pic>
        <p:nvPicPr>
          <p:cNvPr id="1026" name="Picture 2" descr="5th target logo">
            <a:extLst>
              <a:ext uri="{FF2B5EF4-FFF2-40B4-BE49-F238E27FC236}">
                <a16:creationId xmlns:a16="http://schemas.microsoft.com/office/drawing/2014/main" id="{0AD21788-79B3-96B0-C679-72D1AD4C6C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17" y="5894851"/>
            <a:ext cx="3118176" cy="175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91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75660-0D4C-31D3-274B-9702FBC3B0B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762B3A-64C0-6F9E-CEE3-FB78A56DAD6D}"/>
              </a:ext>
            </a:extLst>
          </p:cNvPr>
          <p:cNvSpPr>
            <a:spLocks noGrp="1"/>
          </p:cNvSpPr>
          <p:nvPr>
            <p:ph type="body" sz="quarter" idx="28"/>
          </p:nvPr>
        </p:nvSpPr>
        <p:spPr/>
        <p:txBody>
          <a:bodyPr/>
          <a:lstStyle/>
          <a:p>
            <a:endParaRPr lang="en-US" dirty="0"/>
          </a:p>
        </p:txBody>
      </p:sp>
      <p:sp>
        <p:nvSpPr>
          <p:cNvPr id="3" name="Title 2">
            <a:extLst>
              <a:ext uri="{FF2B5EF4-FFF2-40B4-BE49-F238E27FC236}">
                <a16:creationId xmlns:a16="http://schemas.microsoft.com/office/drawing/2014/main" id="{6E8A4EF9-3273-FC51-AA64-B328A44DB4D2}"/>
              </a:ext>
            </a:extLst>
          </p:cNvPr>
          <p:cNvSpPr>
            <a:spLocks noGrp="1"/>
          </p:cNvSpPr>
          <p:nvPr>
            <p:ph type="title"/>
          </p:nvPr>
        </p:nvSpPr>
        <p:spPr/>
        <p:txBody>
          <a:bodyPr>
            <a:normAutofit fontScale="90000"/>
          </a:bodyPr>
          <a:lstStyle/>
          <a:p>
            <a:r>
              <a:rPr lang="en-US" dirty="0"/>
              <a:t>Companies that have reaffirmed commitment to </a:t>
            </a:r>
            <a:r>
              <a:rPr lang="en-US" dirty="0" err="1"/>
              <a:t>dei</a:t>
            </a:r>
            <a:endParaRPr lang="en-US" dirty="0"/>
          </a:p>
        </p:txBody>
      </p:sp>
      <p:sp>
        <p:nvSpPr>
          <p:cNvPr id="4" name="Slide Number Placeholder 3">
            <a:extLst>
              <a:ext uri="{FF2B5EF4-FFF2-40B4-BE49-F238E27FC236}">
                <a16:creationId xmlns:a16="http://schemas.microsoft.com/office/drawing/2014/main" id="{C2308501-4EE4-C0B0-A414-F9553E97123F}"/>
              </a:ext>
            </a:extLst>
          </p:cNvPr>
          <p:cNvSpPr>
            <a:spLocks noGrp="1"/>
          </p:cNvSpPr>
          <p:nvPr>
            <p:ph type="sldNum" sz="quarter" idx="10"/>
          </p:nvPr>
        </p:nvSpPr>
        <p:spPr/>
        <p:txBody>
          <a:bodyPr/>
          <a:lstStyle/>
          <a:p>
            <a:fld id="{A458D267-638F-B04B-BFBE-4B1A7C742C98}" type="slidenum">
              <a:rPr lang="en-US" smtClean="0"/>
              <a:pPr/>
              <a:t>9</a:t>
            </a:fld>
            <a:endParaRPr lang="en-US"/>
          </a:p>
        </p:txBody>
      </p:sp>
      <p:pic>
        <p:nvPicPr>
          <p:cNvPr id="2056" name="Picture 8" descr="JPMorgan Chase Logo PNG">
            <a:extLst>
              <a:ext uri="{FF2B5EF4-FFF2-40B4-BE49-F238E27FC236}">
                <a16:creationId xmlns:a16="http://schemas.microsoft.com/office/drawing/2014/main" id="{AB884A78-3262-E6CD-FBDE-C65559A34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993" y="2436931"/>
            <a:ext cx="4031759" cy="403175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pple Logo PNG Transparent Image">
            <a:extLst>
              <a:ext uri="{FF2B5EF4-FFF2-40B4-BE49-F238E27FC236}">
                <a16:creationId xmlns:a16="http://schemas.microsoft.com/office/drawing/2014/main" id="{13A4A28C-97E0-E135-1BE1-0A443988B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935" y="2269998"/>
            <a:ext cx="1075727" cy="132114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icrosoft-logo-png-transparent-20 - Evergreen Leadership">
            <a:extLst>
              <a:ext uri="{FF2B5EF4-FFF2-40B4-BE49-F238E27FC236}">
                <a16:creationId xmlns:a16="http://schemas.microsoft.com/office/drawing/2014/main" id="{7FFB9FA9-C3C0-7B14-B643-ADF0C03D8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5893" y="3709118"/>
            <a:ext cx="3386372" cy="12496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rudential Logo PNG Image - PurePNG | Free transparent CC0 PNG Image Library">
            <a:extLst>
              <a:ext uri="{FF2B5EF4-FFF2-40B4-BE49-F238E27FC236}">
                <a16:creationId xmlns:a16="http://schemas.microsoft.com/office/drawing/2014/main" id="{73C4DE78-443D-1521-BA39-DB3284D6D8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733" y="5983124"/>
            <a:ext cx="3854120" cy="101413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D034BBBE-766B-EC6A-022E-F5A92D82FD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24902" y="6074218"/>
            <a:ext cx="2484066" cy="87114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2F1BF6D3-8BAD-D779-4EFE-88F9D5D321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0115" y="5615164"/>
            <a:ext cx="1818640" cy="181864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D7EC54B7-952D-EEA5-90E9-BBD5762872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0634" y="2194754"/>
            <a:ext cx="3828252" cy="1372870"/>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a:extLst>
              <a:ext uri="{FF2B5EF4-FFF2-40B4-BE49-F238E27FC236}">
                <a16:creationId xmlns:a16="http://schemas.microsoft.com/office/drawing/2014/main" id="{6BB594F2-8E71-46BA-428A-EA387919FF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5081" y="5746273"/>
            <a:ext cx="4795174" cy="1313262"/>
          </a:xfrm>
          <a:prstGeom prst="rect">
            <a:avLst/>
          </a:prstGeom>
          <a:noFill/>
          <a:extLst>
            <a:ext uri="{909E8E84-426E-40DD-AFC4-6F175D3DCCD1}">
              <a14:hiddenFill xmlns:a14="http://schemas.microsoft.com/office/drawing/2010/main">
                <a:solidFill>
                  <a:srgbClr val="FFFFFF"/>
                </a:solidFill>
              </a14:hiddenFill>
            </a:ext>
          </a:extLst>
        </p:spPr>
      </p:pic>
      <p:pic>
        <p:nvPicPr>
          <p:cNvPr id="2104" name="Picture 56" descr="Lush Logo transparent PNG - StickPNG">
            <a:extLst>
              <a:ext uri="{FF2B5EF4-FFF2-40B4-BE49-F238E27FC236}">
                <a16:creationId xmlns:a16="http://schemas.microsoft.com/office/drawing/2014/main" id="{6207B106-A2CD-7895-B6E8-C2EEE91822E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535" t="25137" r="3881" b="21092"/>
          <a:stretch/>
        </p:blipFill>
        <p:spPr bwMode="auto">
          <a:xfrm>
            <a:off x="7665534" y="4069060"/>
            <a:ext cx="2940543" cy="1148870"/>
          </a:xfrm>
          <a:prstGeom prst="rect">
            <a:avLst/>
          </a:prstGeom>
          <a:noFill/>
          <a:extLst>
            <a:ext uri="{909E8E84-426E-40DD-AFC4-6F175D3DCCD1}">
              <a14:hiddenFill xmlns:a14="http://schemas.microsoft.com/office/drawing/2010/main">
                <a:solidFill>
                  <a:srgbClr val="FFFFFF"/>
                </a:solidFill>
              </a14:hiddenFill>
            </a:ext>
          </a:extLst>
        </p:spPr>
      </p:pic>
      <p:pic>
        <p:nvPicPr>
          <p:cNvPr id="2110" name="Picture 62" descr="Goldman Sachs Logo and symbol, meaning, history, PNG, brand">
            <a:extLst>
              <a:ext uri="{FF2B5EF4-FFF2-40B4-BE49-F238E27FC236}">
                <a16:creationId xmlns:a16="http://schemas.microsoft.com/office/drawing/2014/main" id="{DFF1EB2B-6C55-DF1A-7D69-417D2810314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066" y="3867782"/>
            <a:ext cx="2947702" cy="1658083"/>
          </a:xfrm>
          <a:prstGeom prst="rect">
            <a:avLst/>
          </a:prstGeom>
          <a:noFill/>
          <a:extLst>
            <a:ext uri="{909E8E84-426E-40DD-AFC4-6F175D3DCCD1}">
              <a14:hiddenFill xmlns:a14="http://schemas.microsoft.com/office/drawing/2010/main">
                <a:solidFill>
                  <a:srgbClr val="FFFFFF"/>
                </a:solidFill>
              </a14:hiddenFill>
            </a:ext>
          </a:extLst>
        </p:spPr>
      </p:pic>
      <p:pic>
        <p:nvPicPr>
          <p:cNvPr id="2112" name="Picture 64" descr="Cisco Logo PNG Transparent &amp; SVG Vector - Freebie Supply">
            <a:extLst>
              <a:ext uri="{FF2B5EF4-FFF2-40B4-BE49-F238E27FC236}">
                <a16:creationId xmlns:a16="http://schemas.microsoft.com/office/drawing/2014/main" id="{BE89AB7B-F1D2-8AC1-B676-061D089AD08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299" y="2358294"/>
            <a:ext cx="2244061" cy="11885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1A8CDE5-3C03-B9DD-AE02-89F4CC60D9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59370" y="2703715"/>
            <a:ext cx="2940544" cy="453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543557"/>
      </p:ext>
    </p:extLst>
  </p:cSld>
  <p:clrMapOvr>
    <a:masterClrMapping/>
  </p:clrMapOvr>
</p:sld>
</file>

<file path=ppt/theme/theme1.xml><?xml version="1.0" encoding="utf-8"?>
<a:theme xmlns:a="http://schemas.openxmlformats.org/drawingml/2006/main" name="Office Theme">
  <a:themeElements>
    <a:clrScheme name="NYU 2022">
      <a:dk1>
        <a:srgbClr val="000000"/>
      </a:dk1>
      <a:lt1>
        <a:srgbClr val="FFFFFF"/>
      </a:lt1>
      <a:dk2>
        <a:srgbClr val="273677"/>
      </a:dk2>
      <a:lt2>
        <a:srgbClr val="EDEDED"/>
      </a:lt2>
      <a:accent1>
        <a:srgbClr val="8B6EAE"/>
      </a:accent1>
      <a:accent2>
        <a:srgbClr val="273677"/>
      </a:accent2>
      <a:accent3>
        <a:srgbClr val="AA6C5A"/>
      </a:accent3>
      <a:accent4>
        <a:srgbClr val="B09FB6"/>
      </a:accent4>
      <a:accent5>
        <a:srgbClr val="6E7DBD"/>
      </a:accent5>
      <a:accent6>
        <a:srgbClr val="C4A4A0"/>
      </a:accent6>
      <a:hlink>
        <a:srgbClr val="273677"/>
      </a:hlink>
      <a:folHlink>
        <a:srgbClr val="273677"/>
      </a:folHlink>
    </a:clrScheme>
    <a:fontScheme name="Tes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B6EAE"/>
        </a:solidFill>
        <a:ln>
          <a:noFill/>
        </a:ln>
        <a:effectLst/>
      </a:spPr>
      <a:bodyPr lIns="274320" rIns="274320" rtlCol="0" anchor="ctr"/>
      <a:lstStyle>
        <a:defPPr algn="ctr">
          <a:defRPr sz="2400" b="0" dirty="0" err="1" smtClean="0">
            <a:latin typeface="+mj-lt"/>
            <a:cs typeface="Arial Black"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a:solidFill>
            <a:schemeClr val="accent3"/>
          </a:solidFill>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enter PPT template - internal" id="{DECF7BA5-2934-4ED3-85E9-3A48140B24DF}" vid="{EB52570C-BD92-4BBA-8C79-6CA2B4122D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Center PPT template - internal</Template>
  <TotalTime>18927</TotalTime>
  <Words>1405</Words>
  <Application>Microsoft Macintosh PowerPoint</Application>
  <PresentationFormat>Custom</PresentationFormat>
  <Paragraphs>160</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DINCond-Regular Regular</vt:lpstr>
      <vt:lpstr>Segoe UI</vt:lpstr>
      <vt:lpstr>Segoe UI Light</vt:lpstr>
      <vt:lpstr>Office Theme</vt:lpstr>
      <vt:lpstr>Navigating the dei landscape under the new administration</vt:lpstr>
      <vt:lpstr>Early actions of the trump administration</vt:lpstr>
      <vt:lpstr>What dei-related actions has the trump administration taken so far?</vt:lpstr>
      <vt:lpstr>Executive order on “ending illegal discrimination”</vt:lpstr>
      <vt:lpstr>Implications for private employers</vt:lpstr>
      <vt:lpstr>Three models for advancing dei</vt:lpstr>
      <vt:lpstr>Dei communication</vt:lpstr>
      <vt:lpstr>Companies that have announced changes to their dei strategy</vt:lpstr>
      <vt:lpstr>Companies that have reaffirmed commitment to dei</vt:lpstr>
      <vt:lpstr>Communications risks</vt:lpstr>
      <vt:lpstr>What makes a program RISKY: the ”three ps”</vt:lpstr>
      <vt:lpstr>Justification for dei</vt:lpstr>
      <vt:lpstr>Hiring and promotion</vt:lpstr>
      <vt:lpstr>Data collection</vt:lpstr>
      <vt:lpstr>Diversity training</vt:lpstr>
      <vt:lpstr>Diversity targets</vt:lpstr>
      <vt:lpstr>Leader accountability</vt:lpstr>
      <vt:lpstr>Supplier diversity</vt:lpstr>
      <vt:lpstr>what does not involve inherent legal risk</vt:lpstr>
      <vt:lpstr>recommendations</vt:lpstr>
      <vt:lpstr>Advancing dei initiative</vt:lpstr>
      <vt:lpstr>Q&amp;A</vt:lpstr>
    </vt:vector>
  </TitlesOfParts>
  <Company>NYU School of 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UNCOVERING TALENT: DIVERSITY  AND INCLUSION WORKSHOP</dc:title>
  <dc:creator>Glasgow, David</dc:creator>
  <cp:lastModifiedBy>David Glasgow</cp:lastModifiedBy>
  <cp:revision>890</cp:revision>
  <cp:lastPrinted>2024-05-31T15:52:33Z</cp:lastPrinted>
  <dcterms:created xsi:type="dcterms:W3CDTF">2018-08-21T16:59:30Z</dcterms:created>
  <dcterms:modified xsi:type="dcterms:W3CDTF">2025-02-03T20:31:50Z</dcterms:modified>
</cp:coreProperties>
</file>